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0"/>
  </p:notesMasterIdLst>
  <p:sldIdLst>
    <p:sldId id="256" r:id="rId2"/>
    <p:sldId id="258" r:id="rId3"/>
    <p:sldId id="261" r:id="rId4"/>
    <p:sldId id="333" r:id="rId5"/>
    <p:sldId id="257" r:id="rId6"/>
    <p:sldId id="311" r:id="rId7"/>
    <p:sldId id="313" r:id="rId8"/>
    <p:sldId id="314" r:id="rId9"/>
    <p:sldId id="316" r:id="rId10"/>
    <p:sldId id="315" r:id="rId11"/>
    <p:sldId id="317" r:id="rId12"/>
    <p:sldId id="318" r:id="rId13"/>
    <p:sldId id="321" r:id="rId14"/>
    <p:sldId id="320" r:id="rId15"/>
    <p:sldId id="319" r:id="rId16"/>
    <p:sldId id="322" r:id="rId17"/>
    <p:sldId id="323" r:id="rId18"/>
    <p:sldId id="259" r:id="rId19"/>
    <p:sldId id="324" r:id="rId20"/>
    <p:sldId id="325" r:id="rId21"/>
    <p:sldId id="326" r:id="rId22"/>
    <p:sldId id="327" r:id="rId23"/>
    <p:sldId id="328" r:id="rId24"/>
    <p:sldId id="329" r:id="rId25"/>
    <p:sldId id="330" r:id="rId26"/>
    <p:sldId id="331" r:id="rId27"/>
    <p:sldId id="332" r:id="rId28"/>
    <p:sldId id="262" r:id="rId29"/>
  </p:sldIdLst>
  <p:sldSz cx="9144000" cy="5143500" type="screen16x9"/>
  <p:notesSz cx="6858000" cy="9144000"/>
  <p:embeddedFontLst>
    <p:embeddedFont>
      <p:font typeface="Bebas Neue" panose="020B0606020202050201" pitchFamily="34" charset="0"/>
      <p:regular r:id="rId31"/>
    </p:embeddedFont>
    <p:embeddedFont>
      <p:font typeface="Poppins" panose="00000500000000000000" pitchFamily="2" charset="0"/>
      <p:regular r:id="rId32"/>
      <p:bold r:id="rId33"/>
      <p:italic r:id="rId34"/>
      <p:boldItalic r:id="rId35"/>
    </p:embeddedFont>
    <p:embeddedFont>
      <p:font typeface="Poppins SemiBold" panose="00000700000000000000" pitchFamily="2" charset="0"/>
      <p:regular r:id="rId36"/>
      <p:bold r:id="rId37"/>
      <p:italic r:id="rId38"/>
      <p:boldItalic r:id="rId39"/>
    </p:embeddedFont>
    <p:embeddedFont>
      <p:font typeface="Segoe UI" panose="020B0502040204020203"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52" userDrawn="1">
          <p15:clr>
            <a:srgbClr val="A4A3A4"/>
          </p15:clr>
        </p15:guide>
        <p15:guide id="2" pos="276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F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AA8E5E6-7B04-4C4A-B796-7CB8ED1517E3}">
  <a:tblStyle styleId="{9AA8E5E6-7B04-4C4A-B796-7CB8ED1517E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4" d="100"/>
          <a:sy n="84" d="100"/>
        </p:scale>
        <p:origin x="996" y="48"/>
      </p:cViewPr>
      <p:guideLst>
        <p:guide orient="horz" pos="1552"/>
        <p:guide pos="276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jar bouyous" userId="1d4dff64310c115e" providerId="LiveId" clId="{53124416-B677-4767-B483-ACEB5CB3A005}"/>
    <pc:docChg chg="undo custSel addSld modSld">
      <pc:chgData name="hajar bouyous" userId="1d4dff64310c115e" providerId="LiveId" clId="{53124416-B677-4767-B483-ACEB5CB3A005}" dt="2023-06-08T20:07:36.608" v="119" actId="20577"/>
      <pc:docMkLst>
        <pc:docMk/>
      </pc:docMkLst>
      <pc:sldChg chg="modSp mod">
        <pc:chgData name="hajar bouyous" userId="1d4dff64310c115e" providerId="LiveId" clId="{53124416-B677-4767-B483-ACEB5CB3A005}" dt="2023-06-08T20:03:40.441" v="73" actId="20577"/>
        <pc:sldMkLst>
          <pc:docMk/>
          <pc:sldMk cId="0" sldId="257"/>
        </pc:sldMkLst>
        <pc:spChg chg="mod">
          <ac:chgData name="hajar bouyous" userId="1d4dff64310c115e" providerId="LiveId" clId="{53124416-B677-4767-B483-ACEB5CB3A005}" dt="2023-06-08T20:03:40.441" v="73" actId="20577"/>
          <ac:spMkLst>
            <pc:docMk/>
            <pc:sldMk cId="0" sldId="257"/>
            <ac:spMk id="6" creationId="{AE3B05AF-4109-A860-5EB7-0CFB8F84B465}"/>
          </ac:spMkLst>
        </pc:spChg>
      </pc:sldChg>
      <pc:sldChg chg="addSp delSp modSp mod">
        <pc:chgData name="hajar bouyous" userId="1d4dff64310c115e" providerId="LiveId" clId="{53124416-B677-4767-B483-ACEB5CB3A005}" dt="2023-06-08T20:00:02.887" v="48" actId="1076"/>
        <pc:sldMkLst>
          <pc:docMk/>
          <pc:sldMk cId="0" sldId="258"/>
        </pc:sldMkLst>
        <pc:spChg chg="add del mod">
          <ac:chgData name="hajar bouyous" userId="1d4dff64310c115e" providerId="LiveId" clId="{53124416-B677-4767-B483-ACEB5CB3A005}" dt="2023-06-08T19:58:17.283" v="12" actId="21"/>
          <ac:spMkLst>
            <pc:docMk/>
            <pc:sldMk cId="0" sldId="258"/>
            <ac:spMk id="2" creationId="{A2A742E1-B283-1E27-1320-54A1E3C81F44}"/>
          </ac:spMkLst>
        </pc:spChg>
        <pc:spChg chg="add del mod">
          <ac:chgData name="hajar bouyous" userId="1d4dff64310c115e" providerId="LiveId" clId="{53124416-B677-4767-B483-ACEB5CB3A005}" dt="2023-06-08T19:58:22.287" v="13" actId="21"/>
          <ac:spMkLst>
            <pc:docMk/>
            <pc:sldMk cId="0" sldId="258"/>
            <ac:spMk id="3" creationId="{689A28B2-4171-2F8B-21E5-E889CE717467}"/>
          </ac:spMkLst>
        </pc:spChg>
        <pc:spChg chg="mod">
          <ac:chgData name="hajar bouyous" userId="1d4dff64310c115e" providerId="LiveId" clId="{53124416-B677-4767-B483-ACEB5CB3A005}" dt="2023-06-08T19:58:47.862" v="24" actId="20577"/>
          <ac:spMkLst>
            <pc:docMk/>
            <pc:sldMk cId="0" sldId="258"/>
            <ac:spMk id="4" creationId="{4F933F79-4E6D-AD4C-14F4-E680CA730758}"/>
          </ac:spMkLst>
        </pc:spChg>
        <pc:spChg chg="mod">
          <ac:chgData name="hajar bouyous" userId="1d4dff64310c115e" providerId="LiveId" clId="{53124416-B677-4767-B483-ACEB5CB3A005}" dt="2023-06-08T19:58:55.679" v="28" actId="20577"/>
          <ac:spMkLst>
            <pc:docMk/>
            <pc:sldMk cId="0" sldId="258"/>
            <ac:spMk id="7" creationId="{81D34073-048D-D118-E95D-E83B78E9DB48}"/>
          </ac:spMkLst>
        </pc:spChg>
        <pc:spChg chg="mod">
          <ac:chgData name="hajar bouyous" userId="1d4dff64310c115e" providerId="LiveId" clId="{53124416-B677-4767-B483-ACEB5CB3A005}" dt="2023-06-08T19:58:51.107" v="26" actId="20577"/>
          <ac:spMkLst>
            <pc:docMk/>
            <pc:sldMk cId="0" sldId="258"/>
            <ac:spMk id="10" creationId="{A2E0CC8D-22EF-5DBF-9044-10B1D9FB4C00}"/>
          </ac:spMkLst>
        </pc:spChg>
        <pc:spChg chg="add mod">
          <ac:chgData name="hajar bouyous" userId="1d4dff64310c115e" providerId="LiveId" clId="{53124416-B677-4767-B483-ACEB5CB3A005}" dt="2023-06-08T20:00:02.887" v="48" actId="1076"/>
          <ac:spMkLst>
            <pc:docMk/>
            <pc:sldMk cId="0" sldId="258"/>
            <ac:spMk id="14" creationId="{8B1BA16D-098D-B753-3CD7-FA7736C58E45}"/>
          </ac:spMkLst>
        </pc:spChg>
        <pc:spChg chg="add mod">
          <ac:chgData name="hajar bouyous" userId="1d4dff64310c115e" providerId="LiveId" clId="{53124416-B677-4767-B483-ACEB5CB3A005}" dt="2023-06-08T20:00:02.887" v="48" actId="1076"/>
          <ac:spMkLst>
            <pc:docMk/>
            <pc:sldMk cId="0" sldId="258"/>
            <ac:spMk id="15" creationId="{FF00498F-0C28-9BE7-14B1-83504A3A4275}"/>
          </ac:spMkLst>
        </pc:spChg>
        <pc:spChg chg="mod">
          <ac:chgData name="hajar bouyous" userId="1d4dff64310c115e" providerId="LiveId" clId="{53124416-B677-4767-B483-ACEB5CB3A005}" dt="2023-06-08T19:58:58.697" v="30" actId="20577"/>
          <ac:spMkLst>
            <pc:docMk/>
            <pc:sldMk cId="0" sldId="258"/>
            <ac:spMk id="18" creationId="{5440D670-6128-C4D5-30B1-9929ADE7FA0B}"/>
          </ac:spMkLst>
        </pc:spChg>
        <pc:spChg chg="mod">
          <ac:chgData name="hajar bouyous" userId="1d4dff64310c115e" providerId="LiveId" clId="{53124416-B677-4767-B483-ACEB5CB3A005}" dt="2023-06-08T20:00:02.887" v="48" actId="1076"/>
          <ac:spMkLst>
            <pc:docMk/>
            <pc:sldMk cId="0" sldId="258"/>
            <ac:spMk id="258" creationId="{00000000-0000-0000-0000-000000000000}"/>
          </ac:spMkLst>
        </pc:spChg>
        <pc:spChg chg="mod">
          <ac:chgData name="hajar bouyous" userId="1d4dff64310c115e" providerId="LiveId" clId="{53124416-B677-4767-B483-ACEB5CB3A005}" dt="2023-06-08T20:00:02.887" v="48" actId="1076"/>
          <ac:spMkLst>
            <pc:docMk/>
            <pc:sldMk cId="0" sldId="258"/>
            <ac:spMk id="260" creationId="{00000000-0000-0000-0000-000000000000}"/>
          </ac:spMkLst>
        </pc:spChg>
        <pc:spChg chg="mod">
          <ac:chgData name="hajar bouyous" userId="1d4dff64310c115e" providerId="LiveId" clId="{53124416-B677-4767-B483-ACEB5CB3A005}" dt="2023-06-08T20:00:02.887" v="48" actId="1076"/>
          <ac:spMkLst>
            <pc:docMk/>
            <pc:sldMk cId="0" sldId="258"/>
            <ac:spMk id="262" creationId="{00000000-0000-0000-0000-000000000000}"/>
          </ac:spMkLst>
        </pc:spChg>
        <pc:spChg chg="mod">
          <ac:chgData name="hajar bouyous" userId="1d4dff64310c115e" providerId="LiveId" clId="{53124416-B677-4767-B483-ACEB5CB3A005}" dt="2023-06-08T20:00:02.887" v="48" actId="1076"/>
          <ac:spMkLst>
            <pc:docMk/>
            <pc:sldMk cId="0" sldId="258"/>
            <ac:spMk id="263" creationId="{00000000-0000-0000-0000-000000000000}"/>
          </ac:spMkLst>
        </pc:spChg>
        <pc:spChg chg="mod">
          <ac:chgData name="hajar bouyous" userId="1d4dff64310c115e" providerId="LiveId" clId="{53124416-B677-4767-B483-ACEB5CB3A005}" dt="2023-06-08T20:00:02.887" v="48" actId="1076"/>
          <ac:spMkLst>
            <pc:docMk/>
            <pc:sldMk cId="0" sldId="258"/>
            <ac:spMk id="265" creationId="{00000000-0000-0000-0000-000000000000}"/>
          </ac:spMkLst>
        </pc:spChg>
        <pc:spChg chg="mod">
          <ac:chgData name="hajar bouyous" userId="1d4dff64310c115e" providerId="LiveId" clId="{53124416-B677-4767-B483-ACEB5CB3A005}" dt="2023-06-08T20:00:02.887" v="48" actId="1076"/>
          <ac:spMkLst>
            <pc:docMk/>
            <pc:sldMk cId="0" sldId="258"/>
            <ac:spMk id="267" creationId="{00000000-0000-0000-0000-000000000000}"/>
          </ac:spMkLst>
        </pc:spChg>
        <pc:spChg chg="mod">
          <ac:chgData name="hajar bouyous" userId="1d4dff64310c115e" providerId="LiveId" clId="{53124416-B677-4767-B483-ACEB5CB3A005}" dt="2023-06-08T20:00:02.887" v="48" actId="1076"/>
          <ac:spMkLst>
            <pc:docMk/>
            <pc:sldMk cId="0" sldId="258"/>
            <ac:spMk id="269" creationId="{00000000-0000-0000-0000-000000000000}"/>
          </ac:spMkLst>
        </pc:spChg>
        <pc:spChg chg="mod">
          <ac:chgData name="hajar bouyous" userId="1d4dff64310c115e" providerId="LiveId" clId="{53124416-B677-4767-B483-ACEB5CB3A005}" dt="2023-06-08T20:00:02.887" v="48" actId="1076"/>
          <ac:spMkLst>
            <pc:docMk/>
            <pc:sldMk cId="0" sldId="258"/>
            <ac:spMk id="270" creationId="{00000000-0000-0000-0000-000000000000}"/>
          </ac:spMkLst>
        </pc:spChg>
        <pc:cxnChg chg="add del mod">
          <ac:chgData name="hajar bouyous" userId="1d4dff64310c115e" providerId="LiveId" clId="{53124416-B677-4767-B483-ACEB5CB3A005}" dt="2023-06-08T19:58:26.496" v="14" actId="21"/>
          <ac:cxnSpMkLst>
            <pc:docMk/>
            <pc:sldMk cId="0" sldId="258"/>
            <ac:cxnSpMk id="13" creationId="{B4F3D6CE-FB5D-5819-0E4F-A29F6502FC78}"/>
          </ac:cxnSpMkLst>
        </pc:cxnChg>
        <pc:cxnChg chg="add mod">
          <ac:chgData name="hajar bouyous" userId="1d4dff64310c115e" providerId="LiveId" clId="{53124416-B677-4767-B483-ACEB5CB3A005}" dt="2023-06-08T20:00:02.887" v="48" actId="1076"/>
          <ac:cxnSpMkLst>
            <pc:docMk/>
            <pc:sldMk cId="0" sldId="258"/>
            <ac:cxnSpMk id="16" creationId="{959A8C9A-8424-47AE-7D52-FD23614D2087}"/>
          </ac:cxnSpMkLst>
        </pc:cxnChg>
        <pc:cxnChg chg="mod">
          <ac:chgData name="hajar bouyous" userId="1d4dff64310c115e" providerId="LiveId" clId="{53124416-B677-4767-B483-ACEB5CB3A005}" dt="2023-06-08T20:00:02.887" v="48" actId="1076"/>
          <ac:cxnSpMkLst>
            <pc:docMk/>
            <pc:sldMk cId="0" sldId="258"/>
            <ac:cxnSpMk id="271" creationId="{00000000-0000-0000-0000-000000000000}"/>
          </ac:cxnSpMkLst>
        </pc:cxnChg>
        <pc:cxnChg chg="mod">
          <ac:chgData name="hajar bouyous" userId="1d4dff64310c115e" providerId="LiveId" clId="{53124416-B677-4767-B483-ACEB5CB3A005}" dt="2023-06-08T20:00:02.887" v="48" actId="1076"/>
          <ac:cxnSpMkLst>
            <pc:docMk/>
            <pc:sldMk cId="0" sldId="258"/>
            <ac:cxnSpMk id="272" creationId="{00000000-0000-0000-0000-000000000000}"/>
          </ac:cxnSpMkLst>
        </pc:cxnChg>
        <pc:cxnChg chg="mod">
          <ac:chgData name="hajar bouyous" userId="1d4dff64310c115e" providerId="LiveId" clId="{53124416-B677-4767-B483-ACEB5CB3A005}" dt="2023-06-08T20:00:02.887" v="48" actId="1076"/>
          <ac:cxnSpMkLst>
            <pc:docMk/>
            <pc:sldMk cId="0" sldId="258"/>
            <ac:cxnSpMk id="273" creationId="{00000000-0000-0000-0000-000000000000}"/>
          </ac:cxnSpMkLst>
        </pc:cxnChg>
        <pc:cxnChg chg="mod">
          <ac:chgData name="hajar bouyous" userId="1d4dff64310c115e" providerId="LiveId" clId="{53124416-B677-4767-B483-ACEB5CB3A005}" dt="2023-06-08T20:00:02.887" v="48" actId="1076"/>
          <ac:cxnSpMkLst>
            <pc:docMk/>
            <pc:sldMk cId="0" sldId="258"/>
            <ac:cxnSpMk id="274" creationId="{00000000-0000-0000-0000-000000000000}"/>
          </ac:cxnSpMkLst>
        </pc:cxnChg>
      </pc:sldChg>
      <pc:sldChg chg="modSp mod">
        <pc:chgData name="hajar bouyous" userId="1d4dff64310c115e" providerId="LiveId" clId="{53124416-B677-4767-B483-ACEB5CB3A005}" dt="2023-06-08T20:06:19.577" v="95" actId="20577"/>
        <pc:sldMkLst>
          <pc:docMk/>
          <pc:sldMk cId="0" sldId="259"/>
        </pc:sldMkLst>
        <pc:spChg chg="mod">
          <ac:chgData name="hajar bouyous" userId="1d4dff64310c115e" providerId="LiveId" clId="{53124416-B677-4767-B483-ACEB5CB3A005}" dt="2023-06-08T20:06:19.577" v="95" actId="20577"/>
          <ac:spMkLst>
            <pc:docMk/>
            <pc:sldMk cId="0" sldId="259"/>
            <ac:spMk id="10" creationId="{62DA0933-BE24-8371-F4ED-502EA388299F}"/>
          </ac:spMkLst>
        </pc:spChg>
      </pc:sldChg>
      <pc:sldChg chg="modSp mod">
        <pc:chgData name="hajar bouyous" userId="1d4dff64310c115e" providerId="LiveId" clId="{53124416-B677-4767-B483-ACEB5CB3A005}" dt="2023-06-08T20:00:36.377" v="50"/>
        <pc:sldMkLst>
          <pc:docMk/>
          <pc:sldMk cId="0" sldId="261"/>
        </pc:sldMkLst>
        <pc:spChg chg="mod">
          <ac:chgData name="hajar bouyous" userId="1d4dff64310c115e" providerId="LiveId" clId="{53124416-B677-4767-B483-ACEB5CB3A005}" dt="2023-06-08T20:00:36.377" v="50"/>
          <ac:spMkLst>
            <pc:docMk/>
            <pc:sldMk cId="0" sldId="261"/>
            <ac:spMk id="300" creationId="{00000000-0000-0000-0000-000000000000}"/>
          </ac:spMkLst>
        </pc:spChg>
      </pc:sldChg>
      <pc:sldChg chg="addSp delSp modSp mod">
        <pc:chgData name="hajar bouyous" userId="1d4dff64310c115e" providerId="LiveId" clId="{53124416-B677-4767-B483-ACEB5CB3A005}" dt="2023-06-08T20:07:36.608" v="119" actId="20577"/>
        <pc:sldMkLst>
          <pc:docMk/>
          <pc:sldMk cId="0" sldId="262"/>
        </pc:sldMkLst>
        <pc:spChg chg="mod">
          <ac:chgData name="hajar bouyous" userId="1d4dff64310c115e" providerId="LiveId" clId="{53124416-B677-4767-B483-ACEB5CB3A005}" dt="2023-06-08T20:07:36.608" v="119" actId="20577"/>
          <ac:spMkLst>
            <pc:docMk/>
            <pc:sldMk cId="0" sldId="262"/>
            <ac:spMk id="6" creationId="{C82C22B1-AECF-4AB3-E7F7-713473C3A267}"/>
          </ac:spMkLst>
        </pc:spChg>
        <pc:spChg chg="mod">
          <ac:chgData name="hajar bouyous" userId="1d4dff64310c115e" providerId="LiveId" clId="{53124416-B677-4767-B483-ACEB5CB3A005}" dt="2023-06-08T19:53:47.351" v="3" actId="1076"/>
          <ac:spMkLst>
            <pc:docMk/>
            <pc:sldMk cId="0" sldId="262"/>
            <ac:spMk id="313" creationId="{00000000-0000-0000-0000-000000000000}"/>
          </ac:spMkLst>
        </pc:spChg>
        <pc:picChg chg="add mod">
          <ac:chgData name="hajar bouyous" userId="1d4dff64310c115e" providerId="LiveId" clId="{53124416-B677-4767-B483-ACEB5CB3A005}" dt="2023-06-08T19:53:42.989" v="2" actId="14100"/>
          <ac:picMkLst>
            <pc:docMk/>
            <pc:sldMk cId="0" sldId="262"/>
            <ac:picMk id="3" creationId="{8EB8D6F3-BF61-DED7-17E7-1977D8A2BE63}"/>
          </ac:picMkLst>
        </pc:picChg>
        <pc:picChg chg="del">
          <ac:chgData name="hajar bouyous" userId="1d4dff64310c115e" providerId="LiveId" clId="{53124416-B677-4767-B483-ACEB5CB3A005}" dt="2023-06-08T19:52:21.214" v="0" actId="21"/>
          <ac:picMkLst>
            <pc:docMk/>
            <pc:sldMk cId="0" sldId="262"/>
            <ac:picMk id="5" creationId="{D7625F62-5C88-311E-6094-9787197AE5E4}"/>
          </ac:picMkLst>
        </pc:picChg>
      </pc:sldChg>
      <pc:sldChg chg="modSp mod">
        <pc:chgData name="hajar bouyous" userId="1d4dff64310c115e" providerId="LiveId" clId="{53124416-B677-4767-B483-ACEB5CB3A005}" dt="2023-06-08T20:03:47.057" v="75" actId="20577"/>
        <pc:sldMkLst>
          <pc:docMk/>
          <pc:sldMk cId="3534491737" sldId="311"/>
        </pc:sldMkLst>
        <pc:spChg chg="mod">
          <ac:chgData name="hajar bouyous" userId="1d4dff64310c115e" providerId="LiveId" clId="{53124416-B677-4767-B483-ACEB5CB3A005}" dt="2023-06-08T20:03:47.057" v="75" actId="20577"/>
          <ac:spMkLst>
            <pc:docMk/>
            <pc:sldMk cId="3534491737" sldId="311"/>
            <ac:spMk id="8" creationId="{F24F893A-C3DF-EE8C-134C-E4761FE36CA2}"/>
          </ac:spMkLst>
        </pc:spChg>
        <pc:picChg chg="mod">
          <ac:chgData name="hajar bouyous" userId="1d4dff64310c115e" providerId="LiveId" clId="{53124416-B677-4767-B483-ACEB5CB3A005}" dt="2023-06-08T20:01:57.311" v="54" actId="1076"/>
          <ac:picMkLst>
            <pc:docMk/>
            <pc:sldMk cId="3534491737" sldId="311"/>
            <ac:picMk id="6" creationId="{5DAA8D6B-791F-591F-90E1-91A883DCEBC2}"/>
          </ac:picMkLst>
        </pc:picChg>
      </pc:sldChg>
      <pc:sldChg chg="modSp mod">
        <pc:chgData name="hajar bouyous" userId="1d4dff64310c115e" providerId="LiveId" clId="{53124416-B677-4767-B483-ACEB5CB3A005}" dt="2023-06-08T20:03:55.147" v="77" actId="20577"/>
        <pc:sldMkLst>
          <pc:docMk/>
          <pc:sldMk cId="643906946" sldId="313"/>
        </pc:sldMkLst>
        <pc:spChg chg="mod">
          <ac:chgData name="hajar bouyous" userId="1d4dff64310c115e" providerId="LiveId" clId="{53124416-B677-4767-B483-ACEB5CB3A005}" dt="2023-06-08T20:03:55.147" v="77" actId="20577"/>
          <ac:spMkLst>
            <pc:docMk/>
            <pc:sldMk cId="643906946" sldId="313"/>
            <ac:spMk id="5" creationId="{7BC93CE2-901C-69F6-2288-D41382A6E536}"/>
          </ac:spMkLst>
        </pc:spChg>
      </pc:sldChg>
      <pc:sldChg chg="modSp mod">
        <pc:chgData name="hajar bouyous" userId="1d4dff64310c115e" providerId="LiveId" clId="{53124416-B677-4767-B483-ACEB5CB3A005}" dt="2023-06-08T20:04:02.409" v="79" actId="20577"/>
        <pc:sldMkLst>
          <pc:docMk/>
          <pc:sldMk cId="2609969259" sldId="314"/>
        </pc:sldMkLst>
        <pc:spChg chg="mod">
          <ac:chgData name="hajar bouyous" userId="1d4dff64310c115e" providerId="LiveId" clId="{53124416-B677-4767-B483-ACEB5CB3A005}" dt="2023-06-08T20:04:02.409" v="79" actId="20577"/>
          <ac:spMkLst>
            <pc:docMk/>
            <pc:sldMk cId="2609969259" sldId="314"/>
            <ac:spMk id="6" creationId="{5511F863-F1DC-DF71-2EB9-F739C8B7B451}"/>
          </ac:spMkLst>
        </pc:spChg>
        <pc:spChg chg="mod">
          <ac:chgData name="hajar bouyous" userId="1d4dff64310c115e" providerId="LiveId" clId="{53124416-B677-4767-B483-ACEB5CB3A005}" dt="2023-06-08T20:02:21.447" v="57" actId="14100"/>
          <ac:spMkLst>
            <pc:docMk/>
            <pc:sldMk cId="2609969259" sldId="314"/>
            <ac:spMk id="301" creationId="{00000000-0000-0000-0000-000000000000}"/>
          </ac:spMkLst>
        </pc:spChg>
      </pc:sldChg>
      <pc:sldChg chg="modSp mod">
        <pc:chgData name="hajar bouyous" userId="1d4dff64310c115e" providerId="LiveId" clId="{53124416-B677-4767-B483-ACEB5CB3A005}" dt="2023-06-08T20:04:09.329" v="81" actId="20577"/>
        <pc:sldMkLst>
          <pc:docMk/>
          <pc:sldMk cId="2626470358" sldId="316"/>
        </pc:sldMkLst>
        <pc:spChg chg="mod">
          <ac:chgData name="hajar bouyous" userId="1d4dff64310c115e" providerId="LiveId" clId="{53124416-B677-4767-B483-ACEB5CB3A005}" dt="2023-06-08T20:04:09.329" v="81" actId="20577"/>
          <ac:spMkLst>
            <pc:docMk/>
            <pc:sldMk cId="2626470358" sldId="316"/>
            <ac:spMk id="2" creationId="{8A9EEF3B-6FB0-872B-DB68-EB618C0F5427}"/>
          </ac:spMkLst>
        </pc:spChg>
        <pc:spChg chg="mod">
          <ac:chgData name="hajar bouyous" userId="1d4dff64310c115e" providerId="LiveId" clId="{53124416-B677-4767-B483-ACEB5CB3A005}" dt="2023-06-08T20:02:29.867" v="59" actId="20577"/>
          <ac:spMkLst>
            <pc:docMk/>
            <pc:sldMk cId="2626470358" sldId="316"/>
            <ac:spMk id="301" creationId="{00000000-0000-0000-0000-000000000000}"/>
          </ac:spMkLst>
        </pc:spChg>
      </pc:sldChg>
      <pc:sldChg chg="modSp mod">
        <pc:chgData name="hajar bouyous" userId="1d4dff64310c115e" providerId="LiveId" clId="{53124416-B677-4767-B483-ACEB5CB3A005}" dt="2023-06-08T20:02:39.708" v="61" actId="20577"/>
        <pc:sldMkLst>
          <pc:docMk/>
          <pc:sldMk cId="2633167643" sldId="317"/>
        </pc:sldMkLst>
        <pc:spChg chg="mod">
          <ac:chgData name="hajar bouyous" userId="1d4dff64310c115e" providerId="LiveId" clId="{53124416-B677-4767-B483-ACEB5CB3A005}" dt="2023-06-08T20:02:39.708" v="61" actId="20577"/>
          <ac:spMkLst>
            <pc:docMk/>
            <pc:sldMk cId="2633167643" sldId="317"/>
            <ac:spMk id="301" creationId="{00000000-0000-0000-0000-000000000000}"/>
          </ac:spMkLst>
        </pc:spChg>
      </pc:sldChg>
      <pc:sldChg chg="modSp mod">
        <pc:chgData name="hajar bouyous" userId="1d4dff64310c115e" providerId="LiveId" clId="{53124416-B677-4767-B483-ACEB5CB3A005}" dt="2023-06-08T20:05:33.367" v="83" actId="20577"/>
        <pc:sldMkLst>
          <pc:docMk/>
          <pc:sldMk cId="1794080183" sldId="318"/>
        </pc:sldMkLst>
        <pc:spChg chg="mod">
          <ac:chgData name="hajar bouyous" userId="1d4dff64310c115e" providerId="LiveId" clId="{53124416-B677-4767-B483-ACEB5CB3A005}" dt="2023-06-08T20:05:33.367" v="83" actId="20577"/>
          <ac:spMkLst>
            <pc:docMk/>
            <pc:sldMk cId="1794080183" sldId="318"/>
            <ac:spMk id="8" creationId="{D1DFFB50-A397-FAC5-CFE2-E445B208D356}"/>
          </ac:spMkLst>
        </pc:spChg>
      </pc:sldChg>
      <pc:sldChg chg="modSp mod">
        <pc:chgData name="hajar bouyous" userId="1d4dff64310c115e" providerId="LiveId" clId="{53124416-B677-4767-B483-ACEB5CB3A005}" dt="2023-06-08T20:05:58.174" v="89" actId="20577"/>
        <pc:sldMkLst>
          <pc:docMk/>
          <pc:sldMk cId="2526781184" sldId="319"/>
        </pc:sldMkLst>
        <pc:spChg chg="mod">
          <ac:chgData name="hajar bouyous" userId="1d4dff64310c115e" providerId="LiveId" clId="{53124416-B677-4767-B483-ACEB5CB3A005}" dt="2023-06-08T20:05:58.174" v="89" actId="20577"/>
          <ac:spMkLst>
            <pc:docMk/>
            <pc:sldMk cId="2526781184" sldId="319"/>
            <ac:spMk id="3" creationId="{34F3661D-6814-740C-FD32-8E587B3428EE}"/>
          </ac:spMkLst>
        </pc:spChg>
        <pc:spChg chg="mod">
          <ac:chgData name="hajar bouyous" userId="1d4dff64310c115e" providerId="LiveId" clId="{53124416-B677-4767-B483-ACEB5CB3A005}" dt="2023-06-08T20:02:52.665" v="65" actId="20577"/>
          <ac:spMkLst>
            <pc:docMk/>
            <pc:sldMk cId="2526781184" sldId="319"/>
            <ac:spMk id="301" creationId="{00000000-0000-0000-0000-000000000000}"/>
          </ac:spMkLst>
        </pc:spChg>
      </pc:sldChg>
      <pc:sldChg chg="modSp mod">
        <pc:chgData name="hajar bouyous" userId="1d4dff64310c115e" providerId="LiveId" clId="{53124416-B677-4767-B483-ACEB5CB3A005}" dt="2023-06-08T20:05:50.147" v="87" actId="20577"/>
        <pc:sldMkLst>
          <pc:docMk/>
          <pc:sldMk cId="3354820907" sldId="320"/>
        </pc:sldMkLst>
        <pc:spChg chg="mod">
          <ac:chgData name="hajar bouyous" userId="1d4dff64310c115e" providerId="LiveId" clId="{53124416-B677-4767-B483-ACEB5CB3A005}" dt="2023-06-08T20:05:50.147" v="87" actId="20577"/>
          <ac:spMkLst>
            <pc:docMk/>
            <pc:sldMk cId="3354820907" sldId="320"/>
            <ac:spMk id="13" creationId="{86A4444D-BDD5-F574-8D9D-1458FC0F4DE3}"/>
          </ac:spMkLst>
        </pc:spChg>
      </pc:sldChg>
      <pc:sldChg chg="modSp mod">
        <pc:chgData name="hajar bouyous" userId="1d4dff64310c115e" providerId="LiveId" clId="{53124416-B677-4767-B483-ACEB5CB3A005}" dt="2023-06-08T20:05:38.547" v="85" actId="20577"/>
        <pc:sldMkLst>
          <pc:docMk/>
          <pc:sldMk cId="2103336588" sldId="321"/>
        </pc:sldMkLst>
        <pc:spChg chg="mod">
          <ac:chgData name="hajar bouyous" userId="1d4dff64310c115e" providerId="LiveId" clId="{53124416-B677-4767-B483-ACEB5CB3A005}" dt="2023-06-08T20:05:38.547" v="85" actId="20577"/>
          <ac:spMkLst>
            <pc:docMk/>
            <pc:sldMk cId="2103336588" sldId="321"/>
            <ac:spMk id="2" creationId="{488643C9-2B50-2A32-E0E1-F0A1E53D41DE}"/>
          </ac:spMkLst>
        </pc:spChg>
        <pc:spChg chg="mod">
          <ac:chgData name="hajar bouyous" userId="1d4dff64310c115e" providerId="LiveId" clId="{53124416-B677-4767-B483-ACEB5CB3A005}" dt="2023-06-08T20:02:45.977" v="63" actId="20577"/>
          <ac:spMkLst>
            <pc:docMk/>
            <pc:sldMk cId="2103336588" sldId="321"/>
            <ac:spMk id="301" creationId="{00000000-0000-0000-0000-000000000000}"/>
          </ac:spMkLst>
        </pc:spChg>
      </pc:sldChg>
      <pc:sldChg chg="modSp mod">
        <pc:chgData name="hajar bouyous" userId="1d4dff64310c115e" providerId="LiveId" clId="{53124416-B677-4767-B483-ACEB5CB3A005}" dt="2023-06-08T20:06:05.098" v="91" actId="20577"/>
        <pc:sldMkLst>
          <pc:docMk/>
          <pc:sldMk cId="1149160371" sldId="322"/>
        </pc:sldMkLst>
        <pc:spChg chg="mod">
          <ac:chgData name="hajar bouyous" userId="1d4dff64310c115e" providerId="LiveId" clId="{53124416-B677-4767-B483-ACEB5CB3A005}" dt="2023-06-08T20:06:05.098" v="91" actId="20577"/>
          <ac:spMkLst>
            <pc:docMk/>
            <pc:sldMk cId="1149160371" sldId="322"/>
            <ac:spMk id="10" creationId="{8D1FC0B1-EDA4-723D-297B-836141236951}"/>
          </ac:spMkLst>
        </pc:spChg>
      </pc:sldChg>
      <pc:sldChg chg="modSp mod">
        <pc:chgData name="hajar bouyous" userId="1d4dff64310c115e" providerId="LiveId" clId="{53124416-B677-4767-B483-ACEB5CB3A005}" dt="2023-06-08T20:06:11.981" v="93" actId="20577"/>
        <pc:sldMkLst>
          <pc:docMk/>
          <pc:sldMk cId="2814148784" sldId="323"/>
        </pc:sldMkLst>
        <pc:spChg chg="mod">
          <ac:chgData name="hajar bouyous" userId="1d4dff64310c115e" providerId="LiveId" clId="{53124416-B677-4767-B483-ACEB5CB3A005}" dt="2023-06-08T20:06:11.981" v="93" actId="20577"/>
          <ac:spMkLst>
            <pc:docMk/>
            <pc:sldMk cId="2814148784" sldId="323"/>
            <ac:spMk id="2" creationId="{0682F85B-CAF9-5024-C1EA-B546A2FDDA88}"/>
          </ac:spMkLst>
        </pc:spChg>
        <pc:spChg chg="mod">
          <ac:chgData name="hajar bouyous" userId="1d4dff64310c115e" providerId="LiveId" clId="{53124416-B677-4767-B483-ACEB5CB3A005}" dt="2023-06-08T20:02:59.671" v="67" actId="20577"/>
          <ac:spMkLst>
            <pc:docMk/>
            <pc:sldMk cId="2814148784" sldId="323"/>
            <ac:spMk id="301" creationId="{00000000-0000-0000-0000-000000000000}"/>
          </ac:spMkLst>
        </pc:spChg>
      </pc:sldChg>
      <pc:sldChg chg="modSp mod">
        <pc:chgData name="hajar bouyous" userId="1d4dff64310c115e" providerId="LiveId" clId="{53124416-B677-4767-B483-ACEB5CB3A005}" dt="2023-06-08T20:06:25.358" v="97" actId="20577"/>
        <pc:sldMkLst>
          <pc:docMk/>
          <pc:sldMk cId="2520522630" sldId="324"/>
        </pc:sldMkLst>
        <pc:spChg chg="mod">
          <ac:chgData name="hajar bouyous" userId="1d4dff64310c115e" providerId="LiveId" clId="{53124416-B677-4767-B483-ACEB5CB3A005}" dt="2023-06-08T20:06:25.358" v="97" actId="20577"/>
          <ac:spMkLst>
            <pc:docMk/>
            <pc:sldMk cId="2520522630" sldId="324"/>
            <ac:spMk id="4" creationId="{0DAC0ABB-B05E-B8A4-D7F7-B301DA1EDDF6}"/>
          </ac:spMkLst>
        </pc:spChg>
      </pc:sldChg>
      <pc:sldChg chg="modSp mod">
        <pc:chgData name="hajar bouyous" userId="1d4dff64310c115e" providerId="LiveId" clId="{53124416-B677-4767-B483-ACEB5CB3A005}" dt="2023-06-08T20:06:33.543" v="101" actId="20577"/>
        <pc:sldMkLst>
          <pc:docMk/>
          <pc:sldMk cId="2280137031" sldId="325"/>
        </pc:sldMkLst>
        <pc:spChg chg="mod">
          <ac:chgData name="hajar bouyous" userId="1d4dff64310c115e" providerId="LiveId" clId="{53124416-B677-4767-B483-ACEB5CB3A005}" dt="2023-06-08T20:06:33.543" v="101" actId="20577"/>
          <ac:spMkLst>
            <pc:docMk/>
            <pc:sldMk cId="2280137031" sldId="325"/>
            <ac:spMk id="5" creationId="{08C51CB1-38F1-73C2-9E35-9991D790532E}"/>
          </ac:spMkLst>
        </pc:spChg>
      </pc:sldChg>
      <pc:sldChg chg="modSp mod">
        <pc:chgData name="hajar bouyous" userId="1d4dff64310c115e" providerId="LiveId" clId="{53124416-B677-4767-B483-ACEB5CB3A005}" dt="2023-06-08T20:06:39.007" v="103" actId="20577"/>
        <pc:sldMkLst>
          <pc:docMk/>
          <pc:sldMk cId="441744504" sldId="326"/>
        </pc:sldMkLst>
        <pc:spChg chg="mod">
          <ac:chgData name="hajar bouyous" userId="1d4dff64310c115e" providerId="LiveId" clId="{53124416-B677-4767-B483-ACEB5CB3A005}" dt="2023-06-08T20:06:39.007" v="103" actId="20577"/>
          <ac:spMkLst>
            <pc:docMk/>
            <pc:sldMk cId="441744504" sldId="326"/>
            <ac:spMk id="5" creationId="{69D6EBB2-7373-56F7-6204-DD5549CFB3B6}"/>
          </ac:spMkLst>
        </pc:spChg>
      </pc:sldChg>
      <pc:sldChg chg="modSp mod">
        <pc:chgData name="hajar bouyous" userId="1d4dff64310c115e" providerId="LiveId" clId="{53124416-B677-4767-B483-ACEB5CB3A005}" dt="2023-06-08T20:06:44.279" v="105" actId="20577"/>
        <pc:sldMkLst>
          <pc:docMk/>
          <pc:sldMk cId="1798426791" sldId="327"/>
        </pc:sldMkLst>
        <pc:spChg chg="mod">
          <ac:chgData name="hajar bouyous" userId="1d4dff64310c115e" providerId="LiveId" clId="{53124416-B677-4767-B483-ACEB5CB3A005}" dt="2023-06-08T20:06:44.279" v="105" actId="20577"/>
          <ac:spMkLst>
            <pc:docMk/>
            <pc:sldMk cId="1798426791" sldId="327"/>
            <ac:spMk id="5" creationId="{1A206958-7967-C485-7D11-2717F736257E}"/>
          </ac:spMkLst>
        </pc:spChg>
      </pc:sldChg>
      <pc:sldChg chg="modSp mod">
        <pc:chgData name="hajar bouyous" userId="1d4dff64310c115e" providerId="LiveId" clId="{53124416-B677-4767-B483-ACEB5CB3A005}" dt="2023-06-08T20:06:49.387" v="107" actId="20577"/>
        <pc:sldMkLst>
          <pc:docMk/>
          <pc:sldMk cId="163543562" sldId="328"/>
        </pc:sldMkLst>
        <pc:spChg chg="mod">
          <ac:chgData name="hajar bouyous" userId="1d4dff64310c115e" providerId="LiveId" clId="{53124416-B677-4767-B483-ACEB5CB3A005}" dt="2023-06-08T20:06:49.387" v="107" actId="20577"/>
          <ac:spMkLst>
            <pc:docMk/>
            <pc:sldMk cId="163543562" sldId="328"/>
            <ac:spMk id="5" creationId="{7959222A-6180-35B7-0888-4FA62E3828CA}"/>
          </ac:spMkLst>
        </pc:spChg>
      </pc:sldChg>
      <pc:sldChg chg="modSp mod">
        <pc:chgData name="hajar bouyous" userId="1d4dff64310c115e" providerId="LiveId" clId="{53124416-B677-4767-B483-ACEB5CB3A005}" dt="2023-06-08T20:06:55.480" v="109" actId="20577"/>
        <pc:sldMkLst>
          <pc:docMk/>
          <pc:sldMk cId="1177900242" sldId="329"/>
        </pc:sldMkLst>
        <pc:spChg chg="mod">
          <ac:chgData name="hajar bouyous" userId="1d4dff64310c115e" providerId="LiveId" clId="{53124416-B677-4767-B483-ACEB5CB3A005}" dt="2023-06-08T20:06:55.480" v="109" actId="20577"/>
          <ac:spMkLst>
            <pc:docMk/>
            <pc:sldMk cId="1177900242" sldId="329"/>
            <ac:spMk id="7" creationId="{61A85472-62DC-4597-14C4-9FADDFA09FC9}"/>
          </ac:spMkLst>
        </pc:spChg>
      </pc:sldChg>
      <pc:sldChg chg="modSp mod">
        <pc:chgData name="hajar bouyous" userId="1d4dff64310c115e" providerId="LiveId" clId="{53124416-B677-4767-B483-ACEB5CB3A005}" dt="2023-06-08T20:07:03.839" v="111" actId="20577"/>
        <pc:sldMkLst>
          <pc:docMk/>
          <pc:sldMk cId="301646569" sldId="330"/>
        </pc:sldMkLst>
        <pc:spChg chg="mod">
          <ac:chgData name="hajar bouyous" userId="1d4dff64310c115e" providerId="LiveId" clId="{53124416-B677-4767-B483-ACEB5CB3A005}" dt="2023-06-08T20:07:03.839" v="111" actId="20577"/>
          <ac:spMkLst>
            <pc:docMk/>
            <pc:sldMk cId="301646569" sldId="330"/>
            <ac:spMk id="5" creationId="{78900C73-3C69-7FD2-4FDE-2C1A31A01B35}"/>
          </ac:spMkLst>
        </pc:spChg>
      </pc:sldChg>
      <pc:sldChg chg="modSp mod">
        <pc:chgData name="hajar bouyous" userId="1d4dff64310c115e" providerId="LiveId" clId="{53124416-B677-4767-B483-ACEB5CB3A005}" dt="2023-06-08T20:07:11.437" v="113" actId="20577"/>
        <pc:sldMkLst>
          <pc:docMk/>
          <pc:sldMk cId="2150956750" sldId="331"/>
        </pc:sldMkLst>
        <pc:spChg chg="mod">
          <ac:chgData name="hajar bouyous" userId="1d4dff64310c115e" providerId="LiveId" clId="{53124416-B677-4767-B483-ACEB5CB3A005}" dt="2023-06-08T20:07:11.437" v="113" actId="20577"/>
          <ac:spMkLst>
            <pc:docMk/>
            <pc:sldMk cId="2150956750" sldId="331"/>
            <ac:spMk id="5" creationId="{1777D6A3-90BF-A5D4-5AEA-4C72DC6D6E58}"/>
          </ac:spMkLst>
        </pc:spChg>
      </pc:sldChg>
      <pc:sldChg chg="modSp mod">
        <pc:chgData name="hajar bouyous" userId="1d4dff64310c115e" providerId="LiveId" clId="{53124416-B677-4767-B483-ACEB5CB3A005}" dt="2023-06-08T20:07:29.800" v="117" actId="20577"/>
        <pc:sldMkLst>
          <pc:docMk/>
          <pc:sldMk cId="4067015324" sldId="332"/>
        </pc:sldMkLst>
        <pc:spChg chg="mod">
          <ac:chgData name="hajar bouyous" userId="1d4dff64310c115e" providerId="LiveId" clId="{53124416-B677-4767-B483-ACEB5CB3A005}" dt="2023-06-08T20:07:29.800" v="117" actId="20577"/>
          <ac:spMkLst>
            <pc:docMk/>
            <pc:sldMk cId="4067015324" sldId="332"/>
            <ac:spMk id="2" creationId="{0682F85B-CAF9-5024-C1EA-B546A2FDDA88}"/>
          </ac:spMkLst>
        </pc:spChg>
        <pc:spChg chg="mod">
          <ac:chgData name="hajar bouyous" userId="1d4dff64310c115e" providerId="LiveId" clId="{53124416-B677-4767-B483-ACEB5CB3A005}" dt="2023-06-08T20:03:08.429" v="69" actId="20577"/>
          <ac:spMkLst>
            <pc:docMk/>
            <pc:sldMk cId="4067015324" sldId="332"/>
            <ac:spMk id="301" creationId="{00000000-0000-0000-0000-000000000000}"/>
          </ac:spMkLst>
        </pc:spChg>
        <pc:spChg chg="mod">
          <ac:chgData name="hajar bouyous" userId="1d4dff64310c115e" providerId="LiveId" clId="{53124416-B677-4767-B483-ACEB5CB3A005}" dt="2023-06-08T19:55:02.818" v="7" actId="207"/>
          <ac:spMkLst>
            <pc:docMk/>
            <pc:sldMk cId="4067015324" sldId="332"/>
            <ac:spMk id="304" creationId="{00000000-0000-0000-0000-000000000000}"/>
          </ac:spMkLst>
        </pc:spChg>
        <pc:spChg chg="mod">
          <ac:chgData name="hajar bouyous" userId="1d4dff64310c115e" providerId="LiveId" clId="{53124416-B677-4767-B483-ACEB5CB3A005}" dt="2023-06-08T19:55:01.966" v="6" actId="207"/>
          <ac:spMkLst>
            <pc:docMk/>
            <pc:sldMk cId="4067015324" sldId="332"/>
            <ac:spMk id="307" creationId="{00000000-0000-0000-0000-000000000000}"/>
          </ac:spMkLst>
        </pc:spChg>
      </pc:sldChg>
      <pc:sldChg chg="modSp add mod">
        <pc:chgData name="hajar bouyous" userId="1d4dff64310c115e" providerId="LiveId" clId="{53124416-B677-4767-B483-ACEB5CB3A005}" dt="2023-06-08T20:03:32.757" v="71" actId="20577"/>
        <pc:sldMkLst>
          <pc:docMk/>
          <pc:sldMk cId="1820032002" sldId="333"/>
        </pc:sldMkLst>
        <pc:spChg chg="mod">
          <ac:chgData name="hajar bouyous" userId="1d4dff64310c115e" providerId="LiveId" clId="{53124416-B677-4767-B483-ACEB5CB3A005}" dt="2023-06-08T20:03:32.757" v="71" actId="20577"/>
          <ac:spMkLst>
            <pc:docMk/>
            <pc:sldMk cId="1820032002" sldId="333"/>
            <ac:spMk id="2" creationId="{59366AD8-491C-D874-09C4-EC31AFCD6E01}"/>
          </ac:spMkLst>
        </pc:spChg>
        <pc:spChg chg="mod">
          <ac:chgData name="hajar bouyous" userId="1d4dff64310c115e" providerId="LiveId" clId="{53124416-B677-4767-B483-ACEB5CB3A005}" dt="2023-06-08T20:00:45.517" v="52" actId="20577"/>
          <ac:spMkLst>
            <pc:docMk/>
            <pc:sldMk cId="1820032002" sldId="333"/>
            <ac:spMk id="301" creationId="{00000000-0000-0000-0000-000000000000}"/>
          </ac:spMkLst>
        </pc:spChg>
      </pc:sldChg>
    </pc:docChg>
  </pc:docChgLst>
</pc:chgInfo>
</file>

<file path=ppt/media/image1.jpg>
</file>

<file path=ppt/media/image10.jp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2d4e97ef0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2d4e97ef0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87354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5614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1606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767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3672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38155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65506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01962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1092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2d4e97ef00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2d4e97ef00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30641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0499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2877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69432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8303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9978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da052de2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da052de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31996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27454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2da052de2e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2da052de2e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6570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2da052de2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2da052de2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2da052de2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2da052de2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7467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2da052de2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2da052de2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97799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44771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2d4e97ef00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12d4e97ef0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792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1"/>
            </a:gs>
            <a:gs pos="100000">
              <a:schemeClr val="lt1"/>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926475" y="1039950"/>
            <a:ext cx="4649100" cy="19581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37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926475" y="3373050"/>
            <a:ext cx="2656200" cy="730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00">
                <a:solidFill>
                  <a:srgbClr val="666666"/>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6286800" y="0"/>
            <a:ext cx="28572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dk1"/>
            </a:gs>
            <a:gs pos="100000">
              <a:schemeClr val="lt1"/>
            </a:gs>
          </a:gsLst>
          <a:lin ang="5400012" scaled="0"/>
        </a:gra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713225" y="2221675"/>
            <a:ext cx="4387800" cy="6780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713225" y="982925"/>
            <a:ext cx="1126200" cy="8889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713225" y="2899550"/>
            <a:ext cx="2369400" cy="5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 name="Google Shape;17;p3"/>
          <p:cNvSpPr/>
          <p:nvPr/>
        </p:nvSpPr>
        <p:spPr>
          <a:xfrm rot="10800000" flipH="1">
            <a:off x="0" y="0"/>
            <a:ext cx="28575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flipH="1">
            <a:off x="753090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dk1"/>
            </a:gs>
            <a:gs pos="100000">
              <a:schemeClr val="lt1"/>
            </a:gs>
          </a:gsLst>
          <a:lin ang="10801400" scaled="0"/>
        </a:gradFill>
        <a:effectLst/>
      </p:bgPr>
    </p:bg>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36" name="Google Shape;36;p6"/>
          <p:cNvSpPr/>
          <p:nvPr/>
        </p:nvSpPr>
        <p:spPr>
          <a:xfrm flipH="1">
            <a:off x="753090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rot="10800000" flipH="1">
            <a:off x="0" y="0"/>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p:nvPr/>
        </p:nvSpPr>
        <p:spPr>
          <a:xfrm>
            <a:off x="-777475" y="442462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1"/>
            </a:gs>
            <a:gs pos="100000">
              <a:schemeClr val="lt1"/>
            </a:gs>
          </a:gsLst>
          <a:lin ang="16200038" scaled="0"/>
        </a:gradFill>
        <a:effectLst/>
      </p:bgPr>
    </p:bg>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3338275" y="1415713"/>
            <a:ext cx="5092500" cy="715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 name="Google Shape;52;p9"/>
          <p:cNvSpPr txBox="1">
            <a:spLocks noGrp="1"/>
          </p:cNvSpPr>
          <p:nvPr>
            <p:ph type="subTitle" idx="1"/>
          </p:nvPr>
        </p:nvSpPr>
        <p:spPr>
          <a:xfrm>
            <a:off x="3338275" y="2543688"/>
            <a:ext cx="5092500" cy="11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 name="Google Shape;53;p9"/>
          <p:cNvSpPr/>
          <p:nvPr/>
        </p:nvSpPr>
        <p:spPr>
          <a:xfrm flipH="1">
            <a:off x="6286800" y="4822125"/>
            <a:ext cx="28572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p:nvPr/>
        </p:nvSpPr>
        <p:spPr>
          <a:xfrm rot="10800000" flipH="1">
            <a:off x="0" y="0"/>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gradFill>
          <a:gsLst>
            <a:gs pos="0">
              <a:schemeClr val="dk1"/>
            </a:gs>
            <a:gs pos="100000">
              <a:schemeClr val="lt1"/>
            </a:gs>
          </a:gsLst>
          <a:lin ang="10800025" scaled="0"/>
        </a:gradFill>
        <a:effectLst/>
      </p:bgPr>
    </p:bg>
    <p:spTree>
      <p:nvGrpSpPr>
        <p:cNvPr id="1" name="Shape 68"/>
        <p:cNvGrpSpPr/>
        <p:nvPr/>
      </p:nvGrpSpPr>
      <p:grpSpPr>
        <a:xfrm>
          <a:off x="0" y="0"/>
          <a:ext cx="0" cy="0"/>
          <a:chOff x="0" y="0"/>
          <a:chExt cx="0" cy="0"/>
        </a:xfrm>
      </p:grpSpPr>
      <p:sp>
        <p:nvSpPr>
          <p:cNvPr id="69" name="Google Shape;69;p13"/>
          <p:cNvSpPr txBox="1">
            <a:spLocks noGrp="1"/>
          </p:cNvSpPr>
          <p:nvPr>
            <p:ph type="title"/>
          </p:nvPr>
        </p:nvSpPr>
        <p:spPr>
          <a:xfrm>
            <a:off x="1772463" y="1654725"/>
            <a:ext cx="26385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0" name="Google Shape;70;p13"/>
          <p:cNvSpPr txBox="1">
            <a:spLocks noGrp="1"/>
          </p:cNvSpPr>
          <p:nvPr>
            <p:ph type="subTitle" idx="1"/>
          </p:nvPr>
        </p:nvSpPr>
        <p:spPr>
          <a:xfrm>
            <a:off x="1772463" y="2012990"/>
            <a:ext cx="2638500" cy="524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13"/>
          <p:cNvSpPr txBox="1">
            <a:spLocks noGrp="1"/>
          </p:cNvSpPr>
          <p:nvPr>
            <p:ph type="title" idx="2"/>
          </p:nvPr>
        </p:nvSpPr>
        <p:spPr>
          <a:xfrm>
            <a:off x="5474937" y="1654725"/>
            <a:ext cx="26385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2" name="Google Shape;72;p13"/>
          <p:cNvSpPr txBox="1">
            <a:spLocks noGrp="1"/>
          </p:cNvSpPr>
          <p:nvPr>
            <p:ph type="subTitle" idx="3"/>
          </p:nvPr>
        </p:nvSpPr>
        <p:spPr>
          <a:xfrm>
            <a:off x="5474937" y="2012990"/>
            <a:ext cx="2638500" cy="524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13"/>
          <p:cNvSpPr txBox="1">
            <a:spLocks noGrp="1"/>
          </p:cNvSpPr>
          <p:nvPr>
            <p:ph type="title" idx="4" hasCustomPrompt="1"/>
          </p:nvPr>
        </p:nvSpPr>
        <p:spPr>
          <a:xfrm>
            <a:off x="1030563" y="1654725"/>
            <a:ext cx="665700" cy="357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a:spLocks noGrp="1"/>
          </p:cNvSpPr>
          <p:nvPr>
            <p:ph type="title" idx="5" hasCustomPrompt="1"/>
          </p:nvPr>
        </p:nvSpPr>
        <p:spPr>
          <a:xfrm>
            <a:off x="4733038" y="1654725"/>
            <a:ext cx="6657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6" name="Google Shape;76;p13"/>
          <p:cNvSpPr txBox="1">
            <a:spLocks noGrp="1"/>
          </p:cNvSpPr>
          <p:nvPr>
            <p:ph type="title" idx="7"/>
          </p:nvPr>
        </p:nvSpPr>
        <p:spPr>
          <a:xfrm>
            <a:off x="1772463" y="3061675"/>
            <a:ext cx="26385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7" name="Google Shape;77;p13"/>
          <p:cNvSpPr txBox="1">
            <a:spLocks noGrp="1"/>
          </p:cNvSpPr>
          <p:nvPr>
            <p:ph type="subTitle" idx="8"/>
          </p:nvPr>
        </p:nvSpPr>
        <p:spPr>
          <a:xfrm>
            <a:off x="1772463" y="3419940"/>
            <a:ext cx="2638500" cy="524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 name="Google Shape;78;p13"/>
          <p:cNvSpPr txBox="1">
            <a:spLocks noGrp="1"/>
          </p:cNvSpPr>
          <p:nvPr>
            <p:ph type="title" idx="9"/>
          </p:nvPr>
        </p:nvSpPr>
        <p:spPr>
          <a:xfrm>
            <a:off x="5474937" y="3061675"/>
            <a:ext cx="26385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23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9" name="Google Shape;79;p13"/>
          <p:cNvSpPr txBox="1">
            <a:spLocks noGrp="1"/>
          </p:cNvSpPr>
          <p:nvPr>
            <p:ph type="subTitle" idx="13"/>
          </p:nvPr>
        </p:nvSpPr>
        <p:spPr>
          <a:xfrm>
            <a:off x="5474937" y="3419940"/>
            <a:ext cx="2638500" cy="524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3"/>
          <p:cNvSpPr txBox="1">
            <a:spLocks noGrp="1"/>
          </p:cNvSpPr>
          <p:nvPr>
            <p:ph type="title" idx="14" hasCustomPrompt="1"/>
          </p:nvPr>
        </p:nvSpPr>
        <p:spPr>
          <a:xfrm>
            <a:off x="1030563" y="3061675"/>
            <a:ext cx="665700" cy="357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title" idx="15" hasCustomPrompt="1"/>
          </p:nvPr>
        </p:nvSpPr>
        <p:spPr>
          <a:xfrm>
            <a:off x="4733038" y="3061675"/>
            <a:ext cx="665700" cy="357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p:nvPr/>
        </p:nvSpPr>
        <p:spPr>
          <a:xfrm>
            <a:off x="0" y="4822200"/>
            <a:ext cx="28575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_1">
    <p:bg>
      <p:bgPr>
        <a:gradFill>
          <a:gsLst>
            <a:gs pos="0">
              <a:schemeClr val="dk1"/>
            </a:gs>
            <a:gs pos="100000">
              <a:schemeClr val="lt1"/>
            </a:gs>
          </a:gsLst>
          <a:lin ang="5400700" scaled="0"/>
        </a:gradFill>
        <a:effectLst/>
      </p:bgPr>
    </p:bg>
    <p:spTree>
      <p:nvGrpSpPr>
        <p:cNvPr id="1" name="Shape 83"/>
        <p:cNvGrpSpPr/>
        <p:nvPr/>
      </p:nvGrpSpPr>
      <p:grpSpPr>
        <a:xfrm>
          <a:off x="0" y="0"/>
          <a:ext cx="0" cy="0"/>
          <a:chOff x="0" y="0"/>
          <a:chExt cx="0" cy="0"/>
        </a:xfrm>
      </p:grpSpPr>
      <p:sp>
        <p:nvSpPr>
          <p:cNvPr id="84" name="Google Shape;84;p14"/>
          <p:cNvSpPr txBox="1">
            <a:spLocks noGrp="1"/>
          </p:cNvSpPr>
          <p:nvPr>
            <p:ph type="title"/>
          </p:nvPr>
        </p:nvSpPr>
        <p:spPr>
          <a:xfrm>
            <a:off x="713225" y="1584850"/>
            <a:ext cx="4338600" cy="932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67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5" name="Google Shape;85;p14"/>
          <p:cNvSpPr txBox="1">
            <a:spLocks noGrp="1"/>
          </p:cNvSpPr>
          <p:nvPr>
            <p:ph type="subTitle" idx="1"/>
          </p:nvPr>
        </p:nvSpPr>
        <p:spPr>
          <a:xfrm>
            <a:off x="713225" y="2922025"/>
            <a:ext cx="4338600" cy="61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4"/>
          <p:cNvSpPr/>
          <p:nvPr/>
        </p:nvSpPr>
        <p:spPr>
          <a:xfrm rot="10800000" flipH="1">
            <a:off x="0" y="0"/>
            <a:ext cx="28575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p:nvPr/>
        </p:nvSpPr>
        <p:spPr>
          <a:xfrm flipH="1">
            <a:off x="753090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4"/>
          <p:cNvSpPr/>
          <p:nvPr/>
        </p:nvSpPr>
        <p:spPr>
          <a:xfrm>
            <a:off x="-370650" y="423727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4"/>
          <p:cNvSpPr/>
          <p:nvPr/>
        </p:nvSpPr>
        <p:spPr>
          <a:xfrm>
            <a:off x="7406975" y="-95120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bg>
      <p:bgPr>
        <a:gradFill>
          <a:gsLst>
            <a:gs pos="0">
              <a:schemeClr val="dk1"/>
            </a:gs>
            <a:gs pos="100000">
              <a:schemeClr val="lt1"/>
            </a:gs>
          </a:gsLst>
          <a:lin ang="5400700" scaled="0"/>
        </a:gradFill>
        <a:effectLst/>
      </p:bgPr>
    </p:bg>
    <p:spTree>
      <p:nvGrpSpPr>
        <p:cNvPr id="1" name="Shape 212"/>
        <p:cNvGrpSpPr/>
        <p:nvPr/>
      </p:nvGrpSpPr>
      <p:grpSpPr>
        <a:xfrm>
          <a:off x="0" y="0"/>
          <a:ext cx="0" cy="0"/>
          <a:chOff x="0" y="0"/>
          <a:chExt cx="0" cy="0"/>
        </a:xfrm>
      </p:grpSpPr>
      <p:sp>
        <p:nvSpPr>
          <p:cNvPr id="213" name="Google Shape;213;p28"/>
          <p:cNvSpPr/>
          <p:nvPr/>
        </p:nvSpPr>
        <p:spPr>
          <a:xfrm rot="10800000" flipH="1">
            <a:off x="0" y="0"/>
            <a:ext cx="28575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flipH="1">
            <a:off x="6286800" y="4822125"/>
            <a:ext cx="28572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542100" y="4363450"/>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8430775" y="-818150"/>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713225" y="47902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bg>
      <p:bgPr>
        <a:gradFill>
          <a:gsLst>
            <a:gs pos="0">
              <a:schemeClr val="dk1"/>
            </a:gs>
            <a:gs pos="100000">
              <a:schemeClr val="lt1"/>
            </a:gs>
          </a:gsLst>
          <a:lin ang="18900732" scaled="0"/>
        </a:gradFill>
        <a:effectLst/>
      </p:bgPr>
    </p:bg>
    <p:spTree>
      <p:nvGrpSpPr>
        <p:cNvPr id="1" name="Shape 218"/>
        <p:cNvGrpSpPr/>
        <p:nvPr/>
      </p:nvGrpSpPr>
      <p:grpSpPr>
        <a:xfrm>
          <a:off x="0" y="0"/>
          <a:ext cx="0" cy="0"/>
          <a:chOff x="0" y="0"/>
          <a:chExt cx="0" cy="0"/>
        </a:xfrm>
      </p:grpSpPr>
      <p:sp>
        <p:nvSpPr>
          <p:cNvPr id="219" name="Google Shape;219;p29"/>
          <p:cNvSpPr/>
          <p:nvPr/>
        </p:nvSpPr>
        <p:spPr>
          <a:xfrm>
            <a:off x="0" y="4822125"/>
            <a:ext cx="1613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rot="10800000">
            <a:off x="7527900" y="0"/>
            <a:ext cx="1616100" cy="321300"/>
          </a:xfrm>
          <a:prstGeom prst="round1Rect">
            <a:avLst>
              <a:gd name="adj" fmla="val 50000"/>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61150" y="-818150"/>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8239950" y="4237275"/>
            <a:ext cx="1490700" cy="1491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713225" y="-3914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2"/>
              </a:buClr>
              <a:buSzPts val="3000"/>
              <a:buFont typeface="Poppins SemiBold"/>
              <a:buNone/>
              <a:defRPr sz="3000">
                <a:solidFill>
                  <a:schemeClr val="accent2"/>
                </a:solidFill>
                <a:latin typeface="Poppins SemiBold"/>
                <a:ea typeface="Poppins SemiBold"/>
                <a:cs typeface="Poppins SemiBold"/>
                <a:sym typeface="Poppins SemiBold"/>
              </a:defRPr>
            </a:lvl1pPr>
            <a:lvl2pPr lvl="1" rtl="0">
              <a:spcBef>
                <a:spcPts val="0"/>
              </a:spcBef>
              <a:spcAft>
                <a:spcPts val="0"/>
              </a:spcAft>
              <a:buClr>
                <a:schemeClr val="accent2"/>
              </a:buClr>
              <a:buSzPts val="3000"/>
              <a:buFont typeface="Poppins SemiBold"/>
              <a:buNone/>
              <a:defRPr sz="3000">
                <a:solidFill>
                  <a:schemeClr val="accent2"/>
                </a:solidFill>
                <a:latin typeface="Poppins SemiBold"/>
                <a:ea typeface="Poppins SemiBold"/>
                <a:cs typeface="Poppins SemiBold"/>
                <a:sym typeface="Poppins SemiBold"/>
              </a:defRPr>
            </a:lvl2pPr>
            <a:lvl3pPr lvl="2" rtl="0">
              <a:spcBef>
                <a:spcPts val="0"/>
              </a:spcBef>
              <a:spcAft>
                <a:spcPts val="0"/>
              </a:spcAft>
              <a:buClr>
                <a:schemeClr val="accent2"/>
              </a:buClr>
              <a:buSzPts val="3000"/>
              <a:buFont typeface="Poppins SemiBold"/>
              <a:buNone/>
              <a:defRPr sz="3000">
                <a:solidFill>
                  <a:schemeClr val="accent2"/>
                </a:solidFill>
                <a:latin typeface="Poppins SemiBold"/>
                <a:ea typeface="Poppins SemiBold"/>
                <a:cs typeface="Poppins SemiBold"/>
                <a:sym typeface="Poppins SemiBold"/>
              </a:defRPr>
            </a:lvl3pPr>
            <a:lvl4pPr lvl="3" rtl="0">
              <a:spcBef>
                <a:spcPts val="0"/>
              </a:spcBef>
              <a:spcAft>
                <a:spcPts val="0"/>
              </a:spcAft>
              <a:buClr>
                <a:schemeClr val="accent2"/>
              </a:buClr>
              <a:buSzPts val="3000"/>
              <a:buFont typeface="Poppins SemiBold"/>
              <a:buNone/>
              <a:defRPr sz="3000">
                <a:solidFill>
                  <a:schemeClr val="accent2"/>
                </a:solidFill>
                <a:latin typeface="Poppins SemiBold"/>
                <a:ea typeface="Poppins SemiBold"/>
                <a:cs typeface="Poppins SemiBold"/>
                <a:sym typeface="Poppins SemiBold"/>
              </a:defRPr>
            </a:lvl4pPr>
            <a:lvl5pPr lvl="4" rtl="0">
              <a:spcBef>
                <a:spcPts val="0"/>
              </a:spcBef>
              <a:spcAft>
                <a:spcPts val="0"/>
              </a:spcAft>
              <a:buClr>
                <a:schemeClr val="accent2"/>
              </a:buClr>
              <a:buSzPts val="3000"/>
              <a:buFont typeface="Poppins SemiBold"/>
              <a:buNone/>
              <a:defRPr sz="3000">
                <a:solidFill>
                  <a:schemeClr val="accent2"/>
                </a:solidFill>
                <a:latin typeface="Poppins SemiBold"/>
                <a:ea typeface="Poppins SemiBold"/>
                <a:cs typeface="Poppins SemiBold"/>
                <a:sym typeface="Poppins SemiBold"/>
              </a:defRPr>
            </a:lvl5pPr>
            <a:lvl6pPr lvl="5" rtl="0">
              <a:spcBef>
                <a:spcPts val="0"/>
              </a:spcBef>
              <a:spcAft>
                <a:spcPts val="0"/>
              </a:spcAft>
              <a:buClr>
                <a:schemeClr val="accent2"/>
              </a:buClr>
              <a:buSzPts val="3000"/>
              <a:buFont typeface="Poppins SemiBold"/>
              <a:buNone/>
              <a:defRPr sz="3000">
                <a:solidFill>
                  <a:schemeClr val="accent2"/>
                </a:solidFill>
                <a:latin typeface="Poppins SemiBold"/>
                <a:ea typeface="Poppins SemiBold"/>
                <a:cs typeface="Poppins SemiBold"/>
                <a:sym typeface="Poppins SemiBold"/>
              </a:defRPr>
            </a:lvl6pPr>
            <a:lvl7pPr lvl="6" rtl="0">
              <a:spcBef>
                <a:spcPts val="0"/>
              </a:spcBef>
              <a:spcAft>
                <a:spcPts val="0"/>
              </a:spcAft>
              <a:buClr>
                <a:schemeClr val="accent2"/>
              </a:buClr>
              <a:buSzPts val="3000"/>
              <a:buFont typeface="Poppins SemiBold"/>
              <a:buNone/>
              <a:defRPr sz="3000">
                <a:solidFill>
                  <a:schemeClr val="accent2"/>
                </a:solidFill>
                <a:latin typeface="Poppins SemiBold"/>
                <a:ea typeface="Poppins SemiBold"/>
                <a:cs typeface="Poppins SemiBold"/>
                <a:sym typeface="Poppins SemiBold"/>
              </a:defRPr>
            </a:lvl7pPr>
            <a:lvl8pPr lvl="7" rtl="0">
              <a:spcBef>
                <a:spcPts val="0"/>
              </a:spcBef>
              <a:spcAft>
                <a:spcPts val="0"/>
              </a:spcAft>
              <a:buClr>
                <a:schemeClr val="accent2"/>
              </a:buClr>
              <a:buSzPts val="3000"/>
              <a:buFont typeface="Poppins SemiBold"/>
              <a:buNone/>
              <a:defRPr sz="3000">
                <a:solidFill>
                  <a:schemeClr val="accent2"/>
                </a:solidFill>
                <a:latin typeface="Poppins SemiBold"/>
                <a:ea typeface="Poppins SemiBold"/>
                <a:cs typeface="Poppins SemiBold"/>
                <a:sym typeface="Poppins SemiBold"/>
              </a:defRPr>
            </a:lvl8pPr>
            <a:lvl9pPr lvl="8" rtl="0">
              <a:spcBef>
                <a:spcPts val="0"/>
              </a:spcBef>
              <a:spcAft>
                <a:spcPts val="0"/>
              </a:spcAft>
              <a:buClr>
                <a:schemeClr val="accent2"/>
              </a:buClr>
              <a:buSzPts val="3000"/>
              <a:buFont typeface="Poppins SemiBold"/>
              <a:buNone/>
              <a:defRPr sz="3000">
                <a:solidFill>
                  <a:schemeClr val="accent2"/>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1pPr>
            <a:lvl2pPr marL="914400" lvl="1"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2pPr>
            <a:lvl3pPr marL="1371600" lvl="2"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3pPr>
            <a:lvl4pPr marL="1828800" lvl="3"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4pPr>
            <a:lvl5pPr marL="2286000" lvl="4"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5pPr>
            <a:lvl6pPr marL="2743200" lvl="5"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6pPr>
            <a:lvl7pPr marL="3200400" lvl="6"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7pPr>
            <a:lvl8pPr marL="3657600" lvl="7"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8pPr>
            <a:lvl9pPr marL="4114800" lvl="8"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59" r:id="rId6"/>
    <p:sldLayoutId id="2147483660" r:id="rId7"/>
    <p:sldLayoutId id="2147483674" r:id="rId8"/>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B172B8A9-4E41-022A-765B-1F54BA924C80}"/>
              </a:ext>
            </a:extLst>
          </p:cNvPr>
          <p:cNvSpPr/>
          <p:nvPr/>
        </p:nvSpPr>
        <p:spPr>
          <a:xfrm>
            <a:off x="202512" y="1465947"/>
            <a:ext cx="3634913" cy="2559530"/>
          </a:xfrm>
          <a:prstGeom prst="round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4" name="Google Shape;234;p33"/>
          <p:cNvSpPr txBox="1">
            <a:spLocks noGrp="1"/>
          </p:cNvSpPr>
          <p:nvPr>
            <p:ph type="ctrTitle"/>
          </p:nvPr>
        </p:nvSpPr>
        <p:spPr>
          <a:xfrm>
            <a:off x="3887513" y="1354227"/>
            <a:ext cx="4649100" cy="8323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2"/>
                </a:solidFill>
              </a:rPr>
              <a:t>Smart office</a:t>
            </a:r>
            <a:endParaRPr dirty="0">
              <a:solidFill>
                <a:schemeClr val="lt2"/>
              </a:solidFill>
            </a:endParaRPr>
          </a:p>
        </p:txBody>
      </p:sp>
      <p:sp>
        <p:nvSpPr>
          <p:cNvPr id="235" name="Google Shape;235;p33"/>
          <p:cNvSpPr txBox="1">
            <a:spLocks noGrp="1"/>
          </p:cNvSpPr>
          <p:nvPr>
            <p:ph type="subTitle" idx="1"/>
          </p:nvPr>
        </p:nvSpPr>
        <p:spPr>
          <a:xfrm>
            <a:off x="3887513" y="2419828"/>
            <a:ext cx="5053974" cy="160564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t>Encadré par :</a:t>
            </a:r>
            <a:r>
              <a:rPr lang="fr-FR" sz="1600" dirty="0"/>
              <a:t> M. zahour </a:t>
            </a:r>
          </a:p>
          <a:p>
            <a:pPr marL="0" lvl="0" indent="0" algn="l" rtl="0">
              <a:spcBef>
                <a:spcPts val="0"/>
              </a:spcBef>
              <a:spcAft>
                <a:spcPts val="0"/>
              </a:spcAft>
              <a:buNone/>
            </a:pPr>
            <a:r>
              <a:rPr lang="fr-FR" sz="1600" dirty="0"/>
              <a:t>Membres de jurys: M. zahour </a:t>
            </a:r>
          </a:p>
          <a:p>
            <a:pPr marL="0" lvl="0" indent="0" algn="l" rtl="0">
              <a:spcBef>
                <a:spcPts val="0"/>
              </a:spcBef>
              <a:spcAft>
                <a:spcPts val="0"/>
              </a:spcAft>
              <a:buNone/>
            </a:pPr>
            <a:r>
              <a:rPr lang="fr-FR" sz="1600" dirty="0"/>
              <a:t>                                   M. Benlamher El Habib</a:t>
            </a:r>
          </a:p>
          <a:p>
            <a:pPr marL="0" lvl="0" indent="0" algn="l" rtl="0">
              <a:spcBef>
                <a:spcPts val="0"/>
              </a:spcBef>
              <a:spcAft>
                <a:spcPts val="0"/>
              </a:spcAft>
              <a:buNone/>
            </a:pPr>
            <a:r>
              <a:rPr lang="fr-FR" sz="1600" dirty="0"/>
              <a:t>                                   Mme Elfiala Sanaa</a:t>
            </a:r>
          </a:p>
          <a:p>
            <a:pPr marL="0" lvl="0" indent="0" algn="l" rtl="0">
              <a:spcBef>
                <a:spcPts val="0"/>
              </a:spcBef>
              <a:spcAft>
                <a:spcPts val="0"/>
              </a:spcAft>
              <a:buNone/>
            </a:pPr>
            <a:r>
              <a:rPr lang="fr-FR" sz="1600" dirty="0"/>
              <a:t>                                   Mme Sara Ouahabi</a:t>
            </a:r>
          </a:p>
          <a:p>
            <a:pPr marL="0" lvl="0" indent="0" algn="l" rtl="0">
              <a:spcBef>
                <a:spcPts val="0"/>
              </a:spcBef>
              <a:spcAft>
                <a:spcPts val="0"/>
              </a:spcAft>
              <a:buNone/>
            </a:pPr>
            <a:r>
              <a:rPr lang="fr-FR" sz="1600" dirty="0"/>
              <a:t>                                   Mr Abdeljalil El Hassani</a:t>
            </a:r>
          </a:p>
          <a:p>
            <a:pPr marL="0" lvl="0" indent="0" algn="l" rtl="0">
              <a:spcBef>
                <a:spcPts val="0"/>
              </a:spcBef>
              <a:spcAft>
                <a:spcPts val="0"/>
              </a:spcAft>
              <a:buNone/>
            </a:pPr>
            <a:endParaRPr lang="fr-FR" sz="1600" dirty="0"/>
          </a:p>
        </p:txBody>
      </p:sp>
      <p:cxnSp>
        <p:nvCxnSpPr>
          <p:cNvPr id="236" name="Google Shape;236;p33"/>
          <p:cNvCxnSpPr>
            <a:cxnSpLocks/>
          </p:cNvCxnSpPr>
          <p:nvPr/>
        </p:nvCxnSpPr>
        <p:spPr>
          <a:xfrm>
            <a:off x="4024750" y="2202929"/>
            <a:ext cx="1272300" cy="0"/>
          </a:xfrm>
          <a:prstGeom prst="straightConnector1">
            <a:avLst/>
          </a:prstGeom>
          <a:noFill/>
          <a:ln w="9525" cap="flat" cmpd="sng">
            <a:solidFill>
              <a:schemeClr val="accent2"/>
            </a:solidFill>
            <a:prstDash val="solid"/>
            <a:round/>
            <a:headEnd type="none" w="med" len="med"/>
            <a:tailEnd type="none" w="med" len="med"/>
          </a:ln>
        </p:spPr>
      </p:cxnSp>
      <p:sp>
        <p:nvSpPr>
          <p:cNvPr id="238" name="Google Shape;238;p33"/>
          <p:cNvSpPr/>
          <p:nvPr/>
        </p:nvSpPr>
        <p:spPr>
          <a:xfrm>
            <a:off x="8586700" y="1784725"/>
            <a:ext cx="381000" cy="3810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3"/>
          <p:cNvSpPr/>
          <p:nvPr/>
        </p:nvSpPr>
        <p:spPr>
          <a:xfrm>
            <a:off x="8549975" y="2977775"/>
            <a:ext cx="1490700" cy="1490700"/>
          </a:xfrm>
          <a:prstGeom prst="ellipse">
            <a:avLst/>
          </a:prstGeom>
          <a:gradFill>
            <a:gsLst>
              <a:gs pos="0">
                <a:schemeClr val="accent1">
                  <a:lumMod val="60000"/>
                  <a:lumOff val="40000"/>
                </a:schemeClr>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3"/>
          <p:cNvSpPr/>
          <p:nvPr/>
        </p:nvSpPr>
        <p:spPr>
          <a:xfrm>
            <a:off x="-916250" y="-356025"/>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3"/>
          <p:cNvSpPr/>
          <p:nvPr/>
        </p:nvSpPr>
        <p:spPr>
          <a:xfrm>
            <a:off x="2361550" y="539500"/>
            <a:ext cx="637500" cy="637500"/>
          </a:xfrm>
          <a:prstGeom prst="ellipse">
            <a:avLst/>
          </a:prstGeom>
          <a:gradFill>
            <a:gsLst>
              <a:gs pos="0">
                <a:schemeClr val="accent1">
                  <a:lumMod val="60000"/>
                  <a:lumOff val="40000"/>
                </a:schemeClr>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4" descr="New Science Research Facility in NewYork American – Faculté des Sciences  Ben M&amp;#39;sik">
            <a:extLst>
              <a:ext uri="{FF2B5EF4-FFF2-40B4-BE49-F238E27FC236}">
                <a16:creationId xmlns:a16="http://schemas.microsoft.com/office/drawing/2014/main" id="{3DF90519-A4DB-F9E6-DC38-12A4E7F904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9704" y="459679"/>
            <a:ext cx="2057141" cy="79714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78404B7-7BE8-751C-DADD-37498606BA38}"/>
              </a:ext>
            </a:extLst>
          </p:cNvPr>
          <p:cNvSpPr txBox="1"/>
          <p:nvPr/>
        </p:nvSpPr>
        <p:spPr>
          <a:xfrm>
            <a:off x="8850400" y="4835723"/>
            <a:ext cx="293600" cy="307777"/>
          </a:xfrm>
          <a:prstGeom prst="rect">
            <a:avLst/>
          </a:prstGeom>
          <a:noFill/>
        </p:spPr>
        <p:txBody>
          <a:bodyPr wrap="square" rtlCol="0">
            <a:spAutoFit/>
          </a:bodyPr>
          <a:lstStyle/>
          <a:p>
            <a:r>
              <a:rPr lang="fr-FR" dirty="0">
                <a:solidFill>
                  <a:schemeClr val="bg2">
                    <a:lumMod val="75000"/>
                  </a:schemeClr>
                </a:solidFill>
              </a:rPr>
              <a:t>1</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tx1"/>
            </a:gs>
            <a:gs pos="100000">
              <a:schemeClr val="tx1"/>
            </a:gs>
          </a:gsLst>
          <a:lin ang="5400012" scaled="0"/>
        </a:gradFill>
        <a:effectLst/>
      </p:bgPr>
    </p:bg>
    <p:spTree>
      <p:nvGrpSpPr>
        <p:cNvPr id="1" name="Shape 298"/>
        <p:cNvGrpSpPr/>
        <p:nvPr/>
      </p:nvGrpSpPr>
      <p:grpSpPr>
        <a:xfrm>
          <a:off x="0" y="0"/>
          <a:ext cx="0" cy="0"/>
          <a:chOff x="0" y="0"/>
          <a:chExt cx="0" cy="0"/>
        </a:xfrm>
      </p:grpSpPr>
      <p:pic>
        <p:nvPicPr>
          <p:cNvPr id="11" name="Picture 10">
            <a:extLst>
              <a:ext uri="{FF2B5EF4-FFF2-40B4-BE49-F238E27FC236}">
                <a16:creationId xmlns:a16="http://schemas.microsoft.com/office/drawing/2014/main" id="{BA022645-21DB-9813-3A0B-101143FD0C3E}"/>
              </a:ext>
            </a:extLst>
          </p:cNvPr>
          <p:cNvPicPr>
            <a:picLocks noChangeAspect="1"/>
          </p:cNvPicPr>
          <p:nvPr/>
        </p:nvPicPr>
        <p:blipFill rotWithShape="1">
          <a:blip r:embed="rId3"/>
          <a:srcRect b="8694"/>
          <a:stretch/>
        </p:blipFill>
        <p:spPr>
          <a:xfrm>
            <a:off x="2000250" y="406400"/>
            <a:ext cx="5143500" cy="432525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extBox 11">
            <a:extLst>
              <a:ext uri="{FF2B5EF4-FFF2-40B4-BE49-F238E27FC236}">
                <a16:creationId xmlns:a16="http://schemas.microsoft.com/office/drawing/2014/main" id="{409D8E4B-BF99-3192-566E-171AB051C09A}"/>
              </a:ext>
            </a:extLst>
          </p:cNvPr>
          <p:cNvSpPr txBox="1"/>
          <p:nvPr/>
        </p:nvSpPr>
        <p:spPr>
          <a:xfrm>
            <a:off x="8761500" y="4835723"/>
            <a:ext cx="382500" cy="307777"/>
          </a:xfrm>
          <a:prstGeom prst="rect">
            <a:avLst/>
          </a:prstGeom>
          <a:noFill/>
        </p:spPr>
        <p:txBody>
          <a:bodyPr wrap="square" rtlCol="0">
            <a:spAutoFit/>
          </a:bodyPr>
          <a:lstStyle/>
          <a:p>
            <a:r>
              <a:rPr lang="fr-FR" dirty="0">
                <a:solidFill>
                  <a:schemeClr val="bg2">
                    <a:lumMod val="75000"/>
                  </a:schemeClr>
                </a:solidFill>
              </a:rPr>
              <a:t>10</a:t>
            </a:r>
          </a:p>
        </p:txBody>
      </p:sp>
    </p:spTree>
    <p:extLst>
      <p:ext uri="{BB962C8B-B14F-4D97-AF65-F5344CB8AC3E}">
        <p14:creationId xmlns:p14="http://schemas.microsoft.com/office/powerpoint/2010/main" val="685398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300" name="Google Shape;300;p38"/>
          <p:cNvSpPr txBox="1">
            <a:spLocks noGrp="1"/>
          </p:cNvSpPr>
          <p:nvPr>
            <p:ph type="title"/>
          </p:nvPr>
        </p:nvSpPr>
        <p:spPr>
          <a:xfrm>
            <a:off x="713224" y="2221675"/>
            <a:ext cx="4856575" cy="6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Objectif</a:t>
            </a:r>
            <a:endParaRPr dirty="0"/>
          </a:p>
        </p:txBody>
      </p:sp>
      <p:sp>
        <p:nvSpPr>
          <p:cNvPr id="301" name="Google Shape;301;p38"/>
          <p:cNvSpPr txBox="1">
            <a:spLocks noGrp="1"/>
          </p:cNvSpPr>
          <p:nvPr>
            <p:ph type="title" idx="2"/>
          </p:nvPr>
        </p:nvSpPr>
        <p:spPr>
          <a:xfrm>
            <a:off x="713224" y="982925"/>
            <a:ext cx="1405861"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7745700" y="-74160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92050" y="41622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42B620D-30CF-E28E-9AA3-D2299088984A}"/>
              </a:ext>
            </a:extLst>
          </p:cNvPr>
          <p:cNvSpPr txBox="1"/>
          <p:nvPr/>
        </p:nvSpPr>
        <p:spPr>
          <a:xfrm>
            <a:off x="8723400" y="4835723"/>
            <a:ext cx="420600" cy="307777"/>
          </a:xfrm>
          <a:prstGeom prst="rect">
            <a:avLst/>
          </a:prstGeom>
          <a:noFill/>
        </p:spPr>
        <p:txBody>
          <a:bodyPr wrap="square" rtlCol="0">
            <a:spAutoFit/>
          </a:bodyPr>
          <a:lstStyle/>
          <a:p>
            <a:r>
              <a:rPr lang="fr-FR" dirty="0">
                <a:solidFill>
                  <a:schemeClr val="bg2">
                    <a:lumMod val="75000"/>
                  </a:schemeClr>
                </a:solidFill>
              </a:rPr>
              <a:t>11</a:t>
            </a:r>
          </a:p>
        </p:txBody>
      </p:sp>
    </p:spTree>
    <p:extLst>
      <p:ext uri="{BB962C8B-B14F-4D97-AF65-F5344CB8AC3E}">
        <p14:creationId xmlns:p14="http://schemas.microsoft.com/office/powerpoint/2010/main" val="26331676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tx1"/>
            </a:gs>
            <a:gs pos="100000">
              <a:schemeClr val="tx1"/>
            </a:gs>
          </a:gsLst>
          <a:lin ang="5400012" scaled="0"/>
        </a:gradFill>
        <a:effectLst/>
      </p:bgPr>
    </p:bg>
    <p:spTree>
      <p:nvGrpSpPr>
        <p:cNvPr id="1" name="Shape 298"/>
        <p:cNvGrpSpPr/>
        <p:nvPr/>
      </p:nvGrpSpPr>
      <p:grpSpPr>
        <a:xfrm>
          <a:off x="0" y="0"/>
          <a:ext cx="0" cy="0"/>
          <a:chOff x="0" y="0"/>
          <a:chExt cx="0" cy="0"/>
        </a:xfrm>
      </p:grpSpPr>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a:extLst>
              <a:ext uri="{FF2B5EF4-FFF2-40B4-BE49-F238E27FC236}">
                <a16:creationId xmlns:a16="http://schemas.microsoft.com/office/drawing/2014/main" id="{F7F66B27-10A2-5871-CCB9-FEE0D0F87EDE}"/>
              </a:ext>
            </a:extLst>
          </p:cNvPr>
          <p:cNvPicPr>
            <a:picLocks noChangeAspect="1"/>
          </p:cNvPicPr>
          <p:nvPr/>
        </p:nvPicPr>
        <p:blipFill>
          <a:blip r:embed="rId3"/>
          <a:stretch>
            <a:fillRect/>
          </a:stretch>
        </p:blipFill>
        <p:spPr>
          <a:xfrm>
            <a:off x="1104673" y="197968"/>
            <a:ext cx="6934654" cy="4623103"/>
          </a:xfrm>
          <a:prstGeom prst="rect">
            <a:avLst/>
          </a:prstGeom>
        </p:spPr>
      </p:pic>
      <p:sp>
        <p:nvSpPr>
          <p:cNvPr id="8" name="TextBox 7">
            <a:extLst>
              <a:ext uri="{FF2B5EF4-FFF2-40B4-BE49-F238E27FC236}">
                <a16:creationId xmlns:a16="http://schemas.microsoft.com/office/drawing/2014/main" id="{D1DFFB50-A397-FAC5-CFE2-E445B208D356}"/>
              </a:ext>
            </a:extLst>
          </p:cNvPr>
          <p:cNvSpPr txBox="1"/>
          <p:nvPr/>
        </p:nvSpPr>
        <p:spPr>
          <a:xfrm>
            <a:off x="8799600" y="4848423"/>
            <a:ext cx="382500" cy="307777"/>
          </a:xfrm>
          <a:prstGeom prst="rect">
            <a:avLst/>
          </a:prstGeom>
          <a:noFill/>
        </p:spPr>
        <p:txBody>
          <a:bodyPr wrap="square" rtlCol="0">
            <a:spAutoFit/>
          </a:bodyPr>
          <a:lstStyle/>
          <a:p>
            <a:r>
              <a:rPr lang="fr-FR" dirty="0">
                <a:solidFill>
                  <a:schemeClr val="bg2">
                    <a:lumMod val="75000"/>
                  </a:schemeClr>
                </a:solidFill>
              </a:rPr>
              <a:t>12</a:t>
            </a:r>
          </a:p>
        </p:txBody>
      </p:sp>
    </p:spTree>
    <p:extLst>
      <p:ext uri="{BB962C8B-B14F-4D97-AF65-F5344CB8AC3E}">
        <p14:creationId xmlns:p14="http://schemas.microsoft.com/office/powerpoint/2010/main" val="17940801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300" name="Google Shape;300;p38"/>
          <p:cNvSpPr txBox="1">
            <a:spLocks noGrp="1"/>
          </p:cNvSpPr>
          <p:nvPr>
            <p:ph type="title"/>
          </p:nvPr>
        </p:nvSpPr>
        <p:spPr>
          <a:xfrm>
            <a:off x="713224" y="2221675"/>
            <a:ext cx="4856575" cy="6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Matériel</a:t>
            </a:r>
            <a:endParaRPr dirty="0"/>
          </a:p>
        </p:txBody>
      </p:sp>
      <p:sp>
        <p:nvSpPr>
          <p:cNvPr id="301" name="Google Shape;301;p38"/>
          <p:cNvSpPr txBox="1">
            <a:spLocks noGrp="1"/>
          </p:cNvSpPr>
          <p:nvPr>
            <p:ph type="title" idx="2"/>
          </p:nvPr>
        </p:nvSpPr>
        <p:spPr>
          <a:xfrm>
            <a:off x="713224" y="982925"/>
            <a:ext cx="1405861"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7745700" y="-74160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92050" y="41622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88643C9-2B50-2A32-E0E1-F0A1E53D41DE}"/>
              </a:ext>
            </a:extLst>
          </p:cNvPr>
          <p:cNvSpPr txBox="1"/>
          <p:nvPr/>
        </p:nvSpPr>
        <p:spPr>
          <a:xfrm>
            <a:off x="8763000" y="4835723"/>
            <a:ext cx="381000" cy="307777"/>
          </a:xfrm>
          <a:prstGeom prst="rect">
            <a:avLst/>
          </a:prstGeom>
          <a:noFill/>
        </p:spPr>
        <p:txBody>
          <a:bodyPr wrap="square" rtlCol="0">
            <a:spAutoFit/>
          </a:bodyPr>
          <a:lstStyle/>
          <a:p>
            <a:r>
              <a:rPr lang="fr-FR" dirty="0">
                <a:solidFill>
                  <a:schemeClr val="bg2">
                    <a:lumMod val="75000"/>
                  </a:schemeClr>
                </a:solidFill>
              </a:rPr>
              <a:t>13</a:t>
            </a:r>
          </a:p>
        </p:txBody>
      </p:sp>
    </p:spTree>
    <p:extLst>
      <p:ext uri="{BB962C8B-B14F-4D97-AF65-F5344CB8AC3E}">
        <p14:creationId xmlns:p14="http://schemas.microsoft.com/office/powerpoint/2010/main" val="2103336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tx1"/>
            </a:gs>
            <a:gs pos="100000">
              <a:schemeClr val="tx1"/>
            </a:gs>
          </a:gsLst>
          <a:lin ang="5400012" scaled="0"/>
        </a:gradFill>
        <a:effectLst/>
      </p:bgPr>
    </p:bg>
    <p:spTree>
      <p:nvGrpSpPr>
        <p:cNvPr id="1" name="Shape 298"/>
        <p:cNvGrpSpPr/>
        <p:nvPr/>
      </p:nvGrpSpPr>
      <p:grpSpPr>
        <a:xfrm>
          <a:off x="0" y="0"/>
          <a:ext cx="0" cy="0"/>
          <a:chOff x="0" y="0"/>
          <a:chExt cx="0" cy="0"/>
        </a:xfrm>
      </p:grpSpPr>
      <p:pic>
        <p:nvPicPr>
          <p:cNvPr id="3" name="Picture 2">
            <a:extLst>
              <a:ext uri="{FF2B5EF4-FFF2-40B4-BE49-F238E27FC236}">
                <a16:creationId xmlns:a16="http://schemas.microsoft.com/office/drawing/2014/main" id="{A620DD41-B39D-A4A8-85F6-E31659BE6F91}"/>
              </a:ext>
            </a:extLst>
          </p:cNvPr>
          <p:cNvPicPr>
            <a:picLocks noChangeAspect="1"/>
          </p:cNvPicPr>
          <p:nvPr/>
        </p:nvPicPr>
        <p:blipFill>
          <a:blip r:embed="rId3"/>
          <a:stretch>
            <a:fillRect/>
          </a:stretch>
        </p:blipFill>
        <p:spPr>
          <a:xfrm>
            <a:off x="595062" y="2017486"/>
            <a:ext cx="2571750" cy="2571750"/>
          </a:xfrm>
          <a:prstGeom prst="rect">
            <a:avLst/>
          </a:prstGeom>
        </p:spPr>
      </p:pic>
      <p:pic>
        <p:nvPicPr>
          <p:cNvPr id="5" name="Picture 4">
            <a:extLst>
              <a:ext uri="{FF2B5EF4-FFF2-40B4-BE49-F238E27FC236}">
                <a16:creationId xmlns:a16="http://schemas.microsoft.com/office/drawing/2014/main" id="{00A4D904-0473-07AD-1292-285F82543087}"/>
              </a:ext>
            </a:extLst>
          </p:cNvPr>
          <p:cNvPicPr>
            <a:picLocks noChangeAspect="1"/>
          </p:cNvPicPr>
          <p:nvPr/>
        </p:nvPicPr>
        <p:blipFill>
          <a:blip r:embed="rId4"/>
          <a:stretch>
            <a:fillRect/>
          </a:stretch>
        </p:blipFill>
        <p:spPr>
          <a:xfrm>
            <a:off x="920292" y="0"/>
            <a:ext cx="2194379" cy="2194379"/>
          </a:xfrm>
          <a:prstGeom prst="rect">
            <a:avLst/>
          </a:prstGeom>
        </p:spPr>
      </p:pic>
      <p:pic>
        <p:nvPicPr>
          <p:cNvPr id="8" name="Picture 7">
            <a:extLst>
              <a:ext uri="{FF2B5EF4-FFF2-40B4-BE49-F238E27FC236}">
                <a16:creationId xmlns:a16="http://schemas.microsoft.com/office/drawing/2014/main" id="{FD99E26E-748E-4144-FACE-D498BD6AB44A}"/>
              </a:ext>
            </a:extLst>
          </p:cNvPr>
          <p:cNvPicPr>
            <a:picLocks noChangeAspect="1"/>
          </p:cNvPicPr>
          <p:nvPr/>
        </p:nvPicPr>
        <p:blipFill>
          <a:blip r:embed="rId5"/>
          <a:stretch>
            <a:fillRect/>
          </a:stretch>
        </p:blipFill>
        <p:spPr>
          <a:xfrm>
            <a:off x="3422653" y="1410607"/>
            <a:ext cx="2322286" cy="2322286"/>
          </a:xfrm>
          <a:prstGeom prst="rect">
            <a:avLst/>
          </a:prstGeom>
        </p:spPr>
      </p:pic>
      <p:pic>
        <p:nvPicPr>
          <p:cNvPr id="10" name="Picture 9">
            <a:extLst>
              <a:ext uri="{FF2B5EF4-FFF2-40B4-BE49-F238E27FC236}">
                <a16:creationId xmlns:a16="http://schemas.microsoft.com/office/drawing/2014/main" id="{48314AE5-A3DE-29B4-68E6-B4832E642D30}"/>
              </a:ext>
            </a:extLst>
          </p:cNvPr>
          <p:cNvPicPr>
            <a:picLocks noChangeAspect="1"/>
          </p:cNvPicPr>
          <p:nvPr/>
        </p:nvPicPr>
        <p:blipFill rotWithShape="1">
          <a:blip r:embed="rId6"/>
          <a:srcRect l="5865"/>
          <a:stretch/>
        </p:blipFill>
        <p:spPr>
          <a:xfrm>
            <a:off x="6247801" y="372654"/>
            <a:ext cx="2322286" cy="2322286"/>
          </a:xfrm>
          <a:prstGeom prst="rect">
            <a:avLst/>
          </a:prstGeom>
          <a:ln>
            <a:noFill/>
          </a:ln>
          <a:effectLst>
            <a:softEdge rad="112500"/>
          </a:effectLst>
        </p:spPr>
      </p:pic>
      <p:pic>
        <p:nvPicPr>
          <p:cNvPr id="12" name="Picture 11">
            <a:extLst>
              <a:ext uri="{FF2B5EF4-FFF2-40B4-BE49-F238E27FC236}">
                <a16:creationId xmlns:a16="http://schemas.microsoft.com/office/drawing/2014/main" id="{1196EBC4-C7B4-B009-6463-00075E7DAE7F}"/>
              </a:ext>
            </a:extLst>
          </p:cNvPr>
          <p:cNvPicPr>
            <a:picLocks noChangeAspect="1"/>
          </p:cNvPicPr>
          <p:nvPr/>
        </p:nvPicPr>
        <p:blipFill>
          <a:blip r:embed="rId7"/>
          <a:stretch>
            <a:fillRect/>
          </a:stretch>
        </p:blipFill>
        <p:spPr>
          <a:xfrm>
            <a:off x="6140962" y="2463800"/>
            <a:ext cx="2466975" cy="2466975"/>
          </a:xfrm>
          <a:prstGeom prst="rect">
            <a:avLst/>
          </a:prstGeom>
        </p:spPr>
      </p:pic>
      <p:sp>
        <p:nvSpPr>
          <p:cNvPr id="13" name="TextBox 12">
            <a:extLst>
              <a:ext uri="{FF2B5EF4-FFF2-40B4-BE49-F238E27FC236}">
                <a16:creationId xmlns:a16="http://schemas.microsoft.com/office/drawing/2014/main" id="{86A4444D-BDD5-F574-8D9D-1458FC0F4DE3}"/>
              </a:ext>
            </a:extLst>
          </p:cNvPr>
          <p:cNvSpPr txBox="1"/>
          <p:nvPr/>
        </p:nvSpPr>
        <p:spPr>
          <a:xfrm>
            <a:off x="8763000" y="4835723"/>
            <a:ext cx="381000" cy="307777"/>
          </a:xfrm>
          <a:prstGeom prst="rect">
            <a:avLst/>
          </a:prstGeom>
          <a:noFill/>
        </p:spPr>
        <p:txBody>
          <a:bodyPr wrap="square" rtlCol="0">
            <a:spAutoFit/>
          </a:bodyPr>
          <a:lstStyle/>
          <a:p>
            <a:r>
              <a:rPr lang="fr-FR" dirty="0">
                <a:solidFill>
                  <a:schemeClr val="bg2">
                    <a:lumMod val="75000"/>
                  </a:schemeClr>
                </a:solidFill>
              </a:rPr>
              <a:t>14</a:t>
            </a:r>
          </a:p>
        </p:txBody>
      </p:sp>
    </p:spTree>
    <p:extLst>
      <p:ext uri="{BB962C8B-B14F-4D97-AF65-F5344CB8AC3E}">
        <p14:creationId xmlns:p14="http://schemas.microsoft.com/office/powerpoint/2010/main" val="33548209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300" name="Google Shape;300;p38"/>
          <p:cNvSpPr txBox="1">
            <a:spLocks noGrp="1"/>
          </p:cNvSpPr>
          <p:nvPr>
            <p:ph type="title"/>
          </p:nvPr>
        </p:nvSpPr>
        <p:spPr>
          <a:xfrm>
            <a:off x="713224" y="2221675"/>
            <a:ext cx="4856575" cy="6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Maquette</a:t>
            </a:r>
            <a:endParaRPr dirty="0"/>
          </a:p>
        </p:txBody>
      </p:sp>
      <p:sp>
        <p:nvSpPr>
          <p:cNvPr id="301" name="Google Shape;301;p38"/>
          <p:cNvSpPr txBox="1">
            <a:spLocks noGrp="1"/>
          </p:cNvSpPr>
          <p:nvPr>
            <p:ph type="title" idx="2"/>
          </p:nvPr>
        </p:nvSpPr>
        <p:spPr>
          <a:xfrm>
            <a:off x="713224" y="982925"/>
            <a:ext cx="1405861"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7745700" y="-74160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92050" y="41622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34F3661D-6814-740C-FD32-8E587B3428EE}"/>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15</a:t>
            </a:r>
          </a:p>
        </p:txBody>
      </p:sp>
    </p:spTree>
    <p:extLst>
      <p:ext uri="{BB962C8B-B14F-4D97-AF65-F5344CB8AC3E}">
        <p14:creationId xmlns:p14="http://schemas.microsoft.com/office/powerpoint/2010/main" val="25267811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tx1"/>
            </a:gs>
            <a:gs pos="100000">
              <a:schemeClr val="tx1"/>
            </a:gs>
          </a:gsLst>
          <a:lin ang="5400012" scaled="0"/>
        </a:gradFill>
        <a:effectLst/>
      </p:bgPr>
    </p:bg>
    <p:spTree>
      <p:nvGrpSpPr>
        <p:cNvPr id="1" name="Shape 298"/>
        <p:cNvGrpSpPr/>
        <p:nvPr/>
      </p:nvGrpSpPr>
      <p:grpSpPr>
        <a:xfrm>
          <a:off x="0" y="0"/>
          <a:ext cx="0" cy="0"/>
          <a:chOff x="0" y="0"/>
          <a:chExt cx="0" cy="0"/>
        </a:xfrm>
      </p:grpSpPr>
      <p:pic>
        <p:nvPicPr>
          <p:cNvPr id="9" name="Picture 8">
            <a:extLst>
              <a:ext uri="{FF2B5EF4-FFF2-40B4-BE49-F238E27FC236}">
                <a16:creationId xmlns:a16="http://schemas.microsoft.com/office/drawing/2014/main" id="{4C31441A-892E-A3BB-62B0-56A88648462E}"/>
              </a:ext>
            </a:extLst>
          </p:cNvPr>
          <p:cNvPicPr>
            <a:picLocks noChangeAspect="1"/>
          </p:cNvPicPr>
          <p:nvPr/>
        </p:nvPicPr>
        <p:blipFill>
          <a:blip r:embed="rId3"/>
          <a:stretch>
            <a:fillRect/>
          </a:stretch>
        </p:blipFill>
        <p:spPr>
          <a:xfrm>
            <a:off x="641675" y="0"/>
            <a:ext cx="7860649" cy="5143500"/>
          </a:xfrm>
          <a:prstGeom prst="rect">
            <a:avLst/>
          </a:prstGeom>
        </p:spPr>
      </p:pic>
      <p:sp>
        <p:nvSpPr>
          <p:cNvPr id="10" name="TextBox 9">
            <a:extLst>
              <a:ext uri="{FF2B5EF4-FFF2-40B4-BE49-F238E27FC236}">
                <a16:creationId xmlns:a16="http://schemas.microsoft.com/office/drawing/2014/main" id="{8D1FC0B1-EDA4-723D-297B-836141236951}"/>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16</a:t>
            </a:r>
          </a:p>
        </p:txBody>
      </p:sp>
    </p:spTree>
    <p:extLst>
      <p:ext uri="{BB962C8B-B14F-4D97-AF65-F5344CB8AC3E}">
        <p14:creationId xmlns:p14="http://schemas.microsoft.com/office/powerpoint/2010/main" val="1149160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300" name="Google Shape;300;p38"/>
          <p:cNvSpPr txBox="1">
            <a:spLocks noGrp="1"/>
          </p:cNvSpPr>
          <p:nvPr>
            <p:ph type="title"/>
          </p:nvPr>
        </p:nvSpPr>
        <p:spPr>
          <a:xfrm>
            <a:off x="713224" y="2221675"/>
            <a:ext cx="4856575" cy="6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Application</a:t>
            </a:r>
            <a:endParaRPr dirty="0"/>
          </a:p>
        </p:txBody>
      </p:sp>
      <p:sp>
        <p:nvSpPr>
          <p:cNvPr id="301" name="Google Shape;301;p38"/>
          <p:cNvSpPr txBox="1">
            <a:spLocks noGrp="1"/>
          </p:cNvSpPr>
          <p:nvPr>
            <p:ph type="title" idx="2"/>
          </p:nvPr>
        </p:nvSpPr>
        <p:spPr>
          <a:xfrm>
            <a:off x="713224" y="982925"/>
            <a:ext cx="1405861"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08</a:t>
            </a:r>
            <a:endParaRPr dirty="0"/>
          </a:p>
        </p:txBody>
      </p:sp>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7745700" y="-74160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92050" y="41622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0682F85B-CAF9-5024-C1EA-B546A2FDDA88}"/>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17</a:t>
            </a:r>
          </a:p>
        </p:txBody>
      </p:sp>
    </p:spTree>
    <p:extLst>
      <p:ext uri="{BB962C8B-B14F-4D97-AF65-F5344CB8AC3E}">
        <p14:creationId xmlns:p14="http://schemas.microsoft.com/office/powerpoint/2010/main" val="2814148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6"/>
            </a:gs>
            <a:gs pos="100000">
              <a:schemeClr val="tx1"/>
            </a:gs>
          </a:gsLst>
          <a:lin ang="5400700" scaled="0"/>
        </a:gradFill>
        <a:effectLst/>
      </p:bgPr>
    </p:bg>
    <p:spTree>
      <p:nvGrpSpPr>
        <p:cNvPr id="1" name="Shape 280"/>
        <p:cNvGrpSpPr/>
        <p:nvPr/>
      </p:nvGrpSpPr>
      <p:grpSpPr>
        <a:xfrm>
          <a:off x="0" y="0"/>
          <a:ext cx="0" cy="0"/>
          <a:chOff x="0" y="0"/>
          <a:chExt cx="0" cy="0"/>
        </a:xfrm>
      </p:grpSpPr>
      <p:pic>
        <p:nvPicPr>
          <p:cNvPr id="9" name="Picture 8">
            <a:extLst>
              <a:ext uri="{FF2B5EF4-FFF2-40B4-BE49-F238E27FC236}">
                <a16:creationId xmlns:a16="http://schemas.microsoft.com/office/drawing/2014/main" id="{DEC054E7-B8B0-AD8E-8C39-61AE49A6A1D6}"/>
              </a:ext>
            </a:extLst>
          </p:cNvPr>
          <p:cNvPicPr>
            <a:picLocks noChangeAspect="1"/>
          </p:cNvPicPr>
          <p:nvPr/>
        </p:nvPicPr>
        <p:blipFill>
          <a:blip r:embed="rId3"/>
          <a:stretch>
            <a:fillRect/>
          </a:stretch>
        </p:blipFill>
        <p:spPr>
          <a:xfrm>
            <a:off x="1993175" y="0"/>
            <a:ext cx="5157649" cy="5143500"/>
          </a:xfrm>
          <a:prstGeom prst="rect">
            <a:avLst/>
          </a:prstGeom>
        </p:spPr>
      </p:pic>
      <p:sp>
        <p:nvSpPr>
          <p:cNvPr id="10" name="TextBox 9">
            <a:extLst>
              <a:ext uri="{FF2B5EF4-FFF2-40B4-BE49-F238E27FC236}">
                <a16:creationId xmlns:a16="http://schemas.microsoft.com/office/drawing/2014/main" id="{62DA0933-BE24-8371-F4ED-502EA388299F}"/>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18</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6"/>
            </a:gs>
            <a:gs pos="100000">
              <a:schemeClr val="tx1"/>
            </a:gs>
          </a:gsLst>
          <a:lin ang="5400700" scaled="0"/>
        </a:gradFill>
        <a:effectLst/>
      </p:bgPr>
    </p:bg>
    <p:spTree>
      <p:nvGrpSpPr>
        <p:cNvPr id="1" name="Shape 280"/>
        <p:cNvGrpSpPr/>
        <p:nvPr/>
      </p:nvGrpSpPr>
      <p:grpSpPr>
        <a:xfrm>
          <a:off x="0" y="0"/>
          <a:ext cx="0" cy="0"/>
          <a:chOff x="0" y="0"/>
          <a:chExt cx="0" cy="0"/>
        </a:xfrm>
      </p:grpSpPr>
      <p:pic>
        <p:nvPicPr>
          <p:cNvPr id="3" name="Picture 2">
            <a:extLst>
              <a:ext uri="{FF2B5EF4-FFF2-40B4-BE49-F238E27FC236}">
                <a16:creationId xmlns:a16="http://schemas.microsoft.com/office/drawing/2014/main" id="{1329D13C-2802-D629-F5AB-580F96786239}"/>
              </a:ext>
            </a:extLst>
          </p:cNvPr>
          <p:cNvPicPr>
            <a:picLocks noChangeAspect="1"/>
          </p:cNvPicPr>
          <p:nvPr/>
        </p:nvPicPr>
        <p:blipFill>
          <a:blip r:embed="rId3"/>
          <a:stretch>
            <a:fillRect/>
          </a:stretch>
        </p:blipFill>
        <p:spPr>
          <a:xfrm>
            <a:off x="2921543" y="0"/>
            <a:ext cx="3300914" cy="5143500"/>
          </a:xfrm>
          <a:prstGeom prst="rect">
            <a:avLst/>
          </a:prstGeom>
        </p:spPr>
      </p:pic>
      <p:sp>
        <p:nvSpPr>
          <p:cNvPr id="4" name="TextBox 3">
            <a:extLst>
              <a:ext uri="{FF2B5EF4-FFF2-40B4-BE49-F238E27FC236}">
                <a16:creationId xmlns:a16="http://schemas.microsoft.com/office/drawing/2014/main" id="{0DAC0ABB-B05E-B8A4-D7F7-B301DA1EDDF6}"/>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19</a:t>
            </a:r>
          </a:p>
        </p:txBody>
      </p:sp>
    </p:spTree>
    <p:extLst>
      <p:ext uri="{BB962C8B-B14F-4D97-AF65-F5344CB8AC3E}">
        <p14:creationId xmlns:p14="http://schemas.microsoft.com/office/powerpoint/2010/main" val="25205226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5"/>
          <p:cNvSpPr txBox="1">
            <a:spLocks noGrp="1"/>
          </p:cNvSpPr>
          <p:nvPr>
            <p:ph type="title"/>
          </p:nvPr>
        </p:nvSpPr>
        <p:spPr>
          <a:xfrm>
            <a:off x="1802231" y="1486519"/>
            <a:ext cx="26385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2"/>
              </a:buClr>
              <a:buSzPts val="1100"/>
              <a:buFont typeface="Arial"/>
              <a:buNone/>
            </a:pPr>
            <a:r>
              <a:rPr lang="en" dirty="0"/>
              <a:t>Problématique</a:t>
            </a:r>
            <a:endParaRPr dirty="0"/>
          </a:p>
        </p:txBody>
      </p:sp>
      <p:sp>
        <p:nvSpPr>
          <p:cNvPr id="260" name="Google Shape;260;p35"/>
          <p:cNvSpPr txBox="1">
            <a:spLocks noGrp="1"/>
          </p:cNvSpPr>
          <p:nvPr>
            <p:ph type="title" idx="2"/>
          </p:nvPr>
        </p:nvSpPr>
        <p:spPr>
          <a:xfrm>
            <a:off x="1804819" y="2210194"/>
            <a:ext cx="849663"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2"/>
              </a:buClr>
              <a:buSzPts val="1100"/>
              <a:buFont typeface="Arial"/>
              <a:buNone/>
            </a:pPr>
            <a:r>
              <a:rPr lang="en" dirty="0"/>
              <a:t>IOT</a:t>
            </a:r>
            <a:endParaRPr dirty="0"/>
          </a:p>
        </p:txBody>
      </p:sp>
      <p:sp>
        <p:nvSpPr>
          <p:cNvPr id="262" name="Google Shape;262;p35"/>
          <p:cNvSpPr txBox="1">
            <a:spLocks noGrp="1"/>
          </p:cNvSpPr>
          <p:nvPr>
            <p:ph type="title" idx="4"/>
          </p:nvPr>
        </p:nvSpPr>
        <p:spPr>
          <a:xfrm>
            <a:off x="1060331" y="1486519"/>
            <a:ext cx="6657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63" name="Google Shape;263;p35"/>
          <p:cNvSpPr txBox="1">
            <a:spLocks noGrp="1"/>
          </p:cNvSpPr>
          <p:nvPr>
            <p:ph type="title" idx="5"/>
          </p:nvPr>
        </p:nvSpPr>
        <p:spPr>
          <a:xfrm>
            <a:off x="1060332" y="2210194"/>
            <a:ext cx="665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65" name="Google Shape;265;p35"/>
          <p:cNvSpPr txBox="1">
            <a:spLocks noGrp="1"/>
          </p:cNvSpPr>
          <p:nvPr>
            <p:ph type="title" idx="7"/>
          </p:nvPr>
        </p:nvSpPr>
        <p:spPr>
          <a:xfrm>
            <a:off x="1802231" y="2966411"/>
            <a:ext cx="2202637"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2"/>
              </a:buClr>
              <a:buSzPts val="1100"/>
              <a:buFont typeface="Arial"/>
              <a:buNone/>
            </a:pPr>
            <a:r>
              <a:rPr lang="en" dirty="0"/>
              <a:t>Smart Home</a:t>
            </a:r>
            <a:endParaRPr dirty="0"/>
          </a:p>
        </p:txBody>
      </p:sp>
      <p:sp>
        <p:nvSpPr>
          <p:cNvPr id="267" name="Google Shape;267;p35"/>
          <p:cNvSpPr txBox="1">
            <a:spLocks noGrp="1"/>
          </p:cNvSpPr>
          <p:nvPr>
            <p:ph type="title" idx="9"/>
          </p:nvPr>
        </p:nvSpPr>
        <p:spPr>
          <a:xfrm>
            <a:off x="1802231" y="3679468"/>
            <a:ext cx="1490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2"/>
              </a:buClr>
              <a:buSzPts val="1100"/>
              <a:buFont typeface="Arial"/>
              <a:buNone/>
            </a:pPr>
            <a:r>
              <a:rPr lang="en" dirty="0"/>
              <a:t>Objectif</a:t>
            </a:r>
            <a:endParaRPr dirty="0"/>
          </a:p>
        </p:txBody>
      </p:sp>
      <p:sp>
        <p:nvSpPr>
          <p:cNvPr id="269" name="Google Shape;269;p35"/>
          <p:cNvSpPr txBox="1">
            <a:spLocks noGrp="1"/>
          </p:cNvSpPr>
          <p:nvPr>
            <p:ph type="title" idx="14"/>
          </p:nvPr>
        </p:nvSpPr>
        <p:spPr>
          <a:xfrm>
            <a:off x="1060331" y="2978669"/>
            <a:ext cx="6657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70" name="Google Shape;270;p35"/>
          <p:cNvSpPr txBox="1">
            <a:spLocks noGrp="1"/>
          </p:cNvSpPr>
          <p:nvPr>
            <p:ph type="title" idx="15"/>
          </p:nvPr>
        </p:nvSpPr>
        <p:spPr>
          <a:xfrm>
            <a:off x="1060331" y="3679468"/>
            <a:ext cx="665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cxnSp>
        <p:nvCxnSpPr>
          <p:cNvPr id="271" name="Google Shape;271;p35"/>
          <p:cNvCxnSpPr/>
          <p:nvPr/>
        </p:nvCxnSpPr>
        <p:spPr>
          <a:xfrm>
            <a:off x="1060331" y="1920994"/>
            <a:ext cx="665700" cy="0"/>
          </a:xfrm>
          <a:prstGeom prst="straightConnector1">
            <a:avLst/>
          </a:prstGeom>
          <a:noFill/>
          <a:ln w="9525" cap="flat" cmpd="sng">
            <a:solidFill>
              <a:schemeClr val="accent2"/>
            </a:solidFill>
            <a:prstDash val="solid"/>
            <a:round/>
            <a:headEnd type="none" w="med" len="med"/>
            <a:tailEnd type="none" w="med" len="med"/>
          </a:ln>
        </p:spPr>
      </p:cxnSp>
      <p:cxnSp>
        <p:nvCxnSpPr>
          <p:cNvPr id="272" name="Google Shape;272;p35"/>
          <p:cNvCxnSpPr/>
          <p:nvPr/>
        </p:nvCxnSpPr>
        <p:spPr>
          <a:xfrm>
            <a:off x="1060332" y="2644669"/>
            <a:ext cx="665700" cy="0"/>
          </a:xfrm>
          <a:prstGeom prst="straightConnector1">
            <a:avLst/>
          </a:prstGeom>
          <a:noFill/>
          <a:ln w="9525" cap="flat" cmpd="sng">
            <a:solidFill>
              <a:schemeClr val="accent2"/>
            </a:solidFill>
            <a:prstDash val="solid"/>
            <a:round/>
            <a:headEnd type="none" w="med" len="med"/>
            <a:tailEnd type="none" w="med" len="med"/>
          </a:ln>
        </p:spPr>
      </p:cxnSp>
      <p:cxnSp>
        <p:nvCxnSpPr>
          <p:cNvPr id="273" name="Google Shape;273;p35"/>
          <p:cNvCxnSpPr/>
          <p:nvPr/>
        </p:nvCxnSpPr>
        <p:spPr>
          <a:xfrm>
            <a:off x="1060331" y="3413144"/>
            <a:ext cx="665700" cy="0"/>
          </a:xfrm>
          <a:prstGeom prst="straightConnector1">
            <a:avLst/>
          </a:prstGeom>
          <a:noFill/>
          <a:ln w="9525" cap="flat" cmpd="sng">
            <a:solidFill>
              <a:schemeClr val="accent2"/>
            </a:solidFill>
            <a:prstDash val="solid"/>
            <a:round/>
            <a:headEnd type="none" w="med" len="med"/>
            <a:tailEnd type="none" w="med" len="med"/>
          </a:ln>
        </p:spPr>
      </p:cxnSp>
      <p:cxnSp>
        <p:nvCxnSpPr>
          <p:cNvPr id="274" name="Google Shape;274;p35"/>
          <p:cNvCxnSpPr/>
          <p:nvPr/>
        </p:nvCxnSpPr>
        <p:spPr>
          <a:xfrm>
            <a:off x="1060331" y="4113943"/>
            <a:ext cx="665700" cy="0"/>
          </a:xfrm>
          <a:prstGeom prst="straightConnector1">
            <a:avLst/>
          </a:prstGeom>
          <a:noFill/>
          <a:ln w="9525" cap="flat" cmpd="sng">
            <a:solidFill>
              <a:schemeClr val="accent2"/>
            </a:solidFill>
            <a:prstDash val="solid"/>
            <a:round/>
            <a:headEnd type="none" w="med" len="med"/>
            <a:tailEnd type="none" w="med" len="med"/>
          </a:ln>
        </p:spPr>
      </p:cxnSp>
      <p:sp>
        <p:nvSpPr>
          <p:cNvPr id="275" name="Google Shape;275;p35"/>
          <p:cNvSpPr/>
          <p:nvPr/>
        </p:nvSpPr>
        <p:spPr>
          <a:xfrm>
            <a:off x="7514650" y="-1340675"/>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6586200" y="-595325"/>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70;p35">
            <a:extLst>
              <a:ext uri="{FF2B5EF4-FFF2-40B4-BE49-F238E27FC236}">
                <a16:creationId xmlns:a16="http://schemas.microsoft.com/office/drawing/2014/main" id="{4F933F79-4E6D-AD4C-14F4-E680CA730758}"/>
              </a:ext>
            </a:extLst>
          </p:cNvPr>
          <p:cNvSpPr txBox="1">
            <a:spLocks/>
          </p:cNvSpPr>
          <p:nvPr/>
        </p:nvSpPr>
        <p:spPr>
          <a:xfrm>
            <a:off x="4795301" y="731719"/>
            <a:ext cx="6657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3000"/>
              <a:buFont typeface="Poppins SemiBold"/>
              <a:buNone/>
              <a:defRPr sz="2800" b="0" i="0" u="none" strike="noStrike" cap="none">
                <a:solidFill>
                  <a:schemeClr val="lt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2pPr>
            <a:lvl3pPr marR="0" lvl="2"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3pPr>
            <a:lvl4pPr marR="0" lvl="3"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4pPr>
            <a:lvl5pPr marR="0" lvl="4"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5pPr>
            <a:lvl6pPr marR="0" lvl="5"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6pPr>
            <a:lvl7pPr marR="0" lvl="6"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7pPr>
            <a:lvl8pPr marR="0" lvl="7"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8pPr>
            <a:lvl9pPr marR="0" lvl="8"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9pPr>
          </a:lstStyle>
          <a:p>
            <a:r>
              <a:rPr lang="en" dirty="0"/>
              <a:t>06</a:t>
            </a:r>
          </a:p>
        </p:txBody>
      </p:sp>
      <p:cxnSp>
        <p:nvCxnSpPr>
          <p:cNvPr id="5" name="Google Shape;274;p35">
            <a:extLst>
              <a:ext uri="{FF2B5EF4-FFF2-40B4-BE49-F238E27FC236}">
                <a16:creationId xmlns:a16="http://schemas.microsoft.com/office/drawing/2014/main" id="{2A6AE0C7-076E-9C9F-2C8B-5990B7785964}"/>
              </a:ext>
            </a:extLst>
          </p:cNvPr>
          <p:cNvCxnSpPr/>
          <p:nvPr/>
        </p:nvCxnSpPr>
        <p:spPr>
          <a:xfrm>
            <a:off x="4795301" y="1166194"/>
            <a:ext cx="665700" cy="0"/>
          </a:xfrm>
          <a:prstGeom prst="straightConnector1">
            <a:avLst/>
          </a:prstGeom>
          <a:noFill/>
          <a:ln w="9525" cap="flat" cmpd="sng">
            <a:solidFill>
              <a:schemeClr val="accent2"/>
            </a:solidFill>
            <a:prstDash val="solid"/>
            <a:round/>
            <a:headEnd type="none" w="med" len="med"/>
            <a:tailEnd type="none" w="med" len="med"/>
          </a:ln>
        </p:spPr>
      </p:cxnSp>
      <p:sp>
        <p:nvSpPr>
          <p:cNvPr id="6" name="Google Shape;265;p35">
            <a:extLst>
              <a:ext uri="{FF2B5EF4-FFF2-40B4-BE49-F238E27FC236}">
                <a16:creationId xmlns:a16="http://schemas.microsoft.com/office/drawing/2014/main" id="{D35D397E-CC27-7A97-D2CF-DE00AF9359A9}"/>
              </a:ext>
            </a:extLst>
          </p:cNvPr>
          <p:cNvSpPr txBox="1">
            <a:spLocks/>
          </p:cNvSpPr>
          <p:nvPr/>
        </p:nvSpPr>
        <p:spPr>
          <a:xfrm>
            <a:off x="5537200" y="722951"/>
            <a:ext cx="1834337"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500"/>
              <a:buFont typeface="Poppins SemiBold"/>
              <a:buNone/>
              <a:defRPr sz="2300" b="0" i="0" u="none" strike="noStrike" cap="none">
                <a:solidFill>
                  <a:schemeClr val="accent2"/>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9pPr>
          </a:lstStyle>
          <a:p>
            <a:pPr>
              <a:buSzPts val="1100"/>
              <a:buFont typeface="Arial"/>
              <a:buNone/>
            </a:pPr>
            <a:r>
              <a:rPr lang="fr-FR" dirty="0"/>
              <a:t>Matériel</a:t>
            </a:r>
          </a:p>
        </p:txBody>
      </p:sp>
      <p:sp>
        <p:nvSpPr>
          <p:cNvPr id="7" name="Google Shape;270;p35">
            <a:extLst>
              <a:ext uri="{FF2B5EF4-FFF2-40B4-BE49-F238E27FC236}">
                <a16:creationId xmlns:a16="http://schemas.microsoft.com/office/drawing/2014/main" id="{81D34073-048D-D118-E95D-E83B78E9DB48}"/>
              </a:ext>
            </a:extLst>
          </p:cNvPr>
          <p:cNvSpPr txBox="1">
            <a:spLocks/>
          </p:cNvSpPr>
          <p:nvPr/>
        </p:nvSpPr>
        <p:spPr>
          <a:xfrm>
            <a:off x="4792713" y="2222624"/>
            <a:ext cx="6657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3000"/>
              <a:buFont typeface="Poppins SemiBold"/>
              <a:buNone/>
              <a:defRPr sz="2800" b="0" i="0" u="none" strike="noStrike" cap="none">
                <a:solidFill>
                  <a:schemeClr val="lt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2pPr>
            <a:lvl3pPr marR="0" lvl="2"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3pPr>
            <a:lvl4pPr marR="0" lvl="3"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4pPr>
            <a:lvl5pPr marR="0" lvl="4"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5pPr>
            <a:lvl6pPr marR="0" lvl="5"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6pPr>
            <a:lvl7pPr marR="0" lvl="6"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7pPr>
            <a:lvl8pPr marR="0" lvl="7"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8pPr>
            <a:lvl9pPr marR="0" lvl="8"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9pPr>
          </a:lstStyle>
          <a:p>
            <a:r>
              <a:rPr lang="en" dirty="0"/>
              <a:t>08</a:t>
            </a:r>
          </a:p>
        </p:txBody>
      </p:sp>
      <p:cxnSp>
        <p:nvCxnSpPr>
          <p:cNvPr id="8" name="Google Shape;274;p35">
            <a:extLst>
              <a:ext uri="{FF2B5EF4-FFF2-40B4-BE49-F238E27FC236}">
                <a16:creationId xmlns:a16="http://schemas.microsoft.com/office/drawing/2014/main" id="{B5FDBA92-BAF9-CBBC-FF93-DB54341F0D71}"/>
              </a:ext>
            </a:extLst>
          </p:cNvPr>
          <p:cNvCxnSpPr/>
          <p:nvPr/>
        </p:nvCxnSpPr>
        <p:spPr>
          <a:xfrm>
            <a:off x="4792713" y="2657099"/>
            <a:ext cx="665700" cy="0"/>
          </a:xfrm>
          <a:prstGeom prst="straightConnector1">
            <a:avLst/>
          </a:prstGeom>
          <a:noFill/>
          <a:ln w="9525" cap="flat" cmpd="sng">
            <a:solidFill>
              <a:schemeClr val="accent2"/>
            </a:solidFill>
            <a:prstDash val="solid"/>
            <a:round/>
            <a:headEnd type="none" w="med" len="med"/>
            <a:tailEnd type="none" w="med" len="med"/>
          </a:ln>
        </p:spPr>
      </p:cxnSp>
      <p:sp>
        <p:nvSpPr>
          <p:cNvPr id="9" name="Google Shape;265;p35">
            <a:extLst>
              <a:ext uri="{FF2B5EF4-FFF2-40B4-BE49-F238E27FC236}">
                <a16:creationId xmlns:a16="http://schemas.microsoft.com/office/drawing/2014/main" id="{549F825D-970C-8F40-A3D7-A00E75437C28}"/>
              </a:ext>
            </a:extLst>
          </p:cNvPr>
          <p:cNvSpPr txBox="1">
            <a:spLocks/>
          </p:cNvSpPr>
          <p:nvPr/>
        </p:nvSpPr>
        <p:spPr>
          <a:xfrm>
            <a:off x="5457438" y="2222624"/>
            <a:ext cx="214277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500"/>
              <a:buFont typeface="Poppins SemiBold"/>
              <a:buNone/>
              <a:defRPr sz="2300" b="0" i="0" u="none" strike="noStrike" cap="none">
                <a:solidFill>
                  <a:schemeClr val="accent2"/>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9pPr>
          </a:lstStyle>
          <a:p>
            <a:pPr>
              <a:buSzPts val="1100"/>
              <a:buFont typeface="Arial"/>
              <a:buNone/>
            </a:pPr>
            <a:r>
              <a:rPr lang="fr-FR" dirty="0"/>
              <a:t>Application</a:t>
            </a:r>
          </a:p>
        </p:txBody>
      </p:sp>
      <p:sp>
        <p:nvSpPr>
          <p:cNvPr id="10" name="Google Shape;270;p35">
            <a:extLst>
              <a:ext uri="{FF2B5EF4-FFF2-40B4-BE49-F238E27FC236}">
                <a16:creationId xmlns:a16="http://schemas.microsoft.com/office/drawing/2014/main" id="{A2E0CC8D-22EF-5DBF-9044-10B1D9FB4C00}"/>
              </a:ext>
            </a:extLst>
          </p:cNvPr>
          <p:cNvSpPr txBox="1">
            <a:spLocks/>
          </p:cNvSpPr>
          <p:nvPr/>
        </p:nvSpPr>
        <p:spPr>
          <a:xfrm>
            <a:off x="4792713" y="1451946"/>
            <a:ext cx="6657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3000"/>
              <a:buFont typeface="Poppins SemiBold"/>
              <a:buNone/>
              <a:defRPr sz="2800" b="0" i="0" u="none" strike="noStrike" cap="none">
                <a:solidFill>
                  <a:schemeClr val="lt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2pPr>
            <a:lvl3pPr marR="0" lvl="2"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3pPr>
            <a:lvl4pPr marR="0" lvl="3"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4pPr>
            <a:lvl5pPr marR="0" lvl="4"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5pPr>
            <a:lvl6pPr marR="0" lvl="5"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6pPr>
            <a:lvl7pPr marR="0" lvl="6"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7pPr>
            <a:lvl8pPr marR="0" lvl="7"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8pPr>
            <a:lvl9pPr marR="0" lvl="8"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9pPr>
          </a:lstStyle>
          <a:p>
            <a:r>
              <a:rPr lang="en" dirty="0"/>
              <a:t>07</a:t>
            </a:r>
          </a:p>
        </p:txBody>
      </p:sp>
      <p:cxnSp>
        <p:nvCxnSpPr>
          <p:cNvPr id="11" name="Google Shape;274;p35">
            <a:extLst>
              <a:ext uri="{FF2B5EF4-FFF2-40B4-BE49-F238E27FC236}">
                <a16:creationId xmlns:a16="http://schemas.microsoft.com/office/drawing/2014/main" id="{66626443-4E00-E7AF-F72A-0822C4549E00}"/>
              </a:ext>
            </a:extLst>
          </p:cNvPr>
          <p:cNvCxnSpPr/>
          <p:nvPr/>
        </p:nvCxnSpPr>
        <p:spPr>
          <a:xfrm>
            <a:off x="4792713" y="1886421"/>
            <a:ext cx="665700" cy="0"/>
          </a:xfrm>
          <a:prstGeom prst="straightConnector1">
            <a:avLst/>
          </a:prstGeom>
          <a:noFill/>
          <a:ln w="9525" cap="flat" cmpd="sng">
            <a:solidFill>
              <a:schemeClr val="accent2"/>
            </a:solidFill>
            <a:prstDash val="solid"/>
            <a:round/>
            <a:headEnd type="none" w="med" len="med"/>
            <a:tailEnd type="none" w="med" len="med"/>
          </a:ln>
        </p:spPr>
      </p:cxnSp>
      <p:sp>
        <p:nvSpPr>
          <p:cNvPr id="12" name="Google Shape;265;p35">
            <a:extLst>
              <a:ext uri="{FF2B5EF4-FFF2-40B4-BE49-F238E27FC236}">
                <a16:creationId xmlns:a16="http://schemas.microsoft.com/office/drawing/2014/main" id="{497EC9D8-64B3-9356-C1F6-FD3ACB7C9218}"/>
              </a:ext>
            </a:extLst>
          </p:cNvPr>
          <p:cNvSpPr txBox="1">
            <a:spLocks/>
          </p:cNvSpPr>
          <p:nvPr/>
        </p:nvSpPr>
        <p:spPr>
          <a:xfrm>
            <a:off x="5534613" y="1388172"/>
            <a:ext cx="1834337"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500"/>
              <a:buFont typeface="Poppins SemiBold"/>
              <a:buNone/>
              <a:defRPr sz="2300" b="0" i="0" u="none" strike="noStrike" cap="none">
                <a:solidFill>
                  <a:schemeClr val="accent2"/>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9pPr>
          </a:lstStyle>
          <a:p>
            <a:pPr>
              <a:buSzPts val="1100"/>
              <a:buFont typeface="Arial"/>
              <a:buNone/>
            </a:pPr>
            <a:r>
              <a:rPr lang="fr-FR" dirty="0"/>
              <a:t>Maquette</a:t>
            </a:r>
          </a:p>
        </p:txBody>
      </p:sp>
      <p:sp>
        <p:nvSpPr>
          <p:cNvPr id="17" name="TextBox 16">
            <a:extLst>
              <a:ext uri="{FF2B5EF4-FFF2-40B4-BE49-F238E27FC236}">
                <a16:creationId xmlns:a16="http://schemas.microsoft.com/office/drawing/2014/main" id="{7470D254-3422-CF1F-142A-431210FABF0F}"/>
              </a:ext>
            </a:extLst>
          </p:cNvPr>
          <p:cNvSpPr txBox="1"/>
          <p:nvPr/>
        </p:nvSpPr>
        <p:spPr>
          <a:xfrm>
            <a:off x="8850400" y="4835723"/>
            <a:ext cx="293600" cy="307777"/>
          </a:xfrm>
          <a:prstGeom prst="rect">
            <a:avLst/>
          </a:prstGeom>
          <a:noFill/>
        </p:spPr>
        <p:txBody>
          <a:bodyPr wrap="square" rtlCol="0">
            <a:spAutoFit/>
          </a:bodyPr>
          <a:lstStyle/>
          <a:p>
            <a:r>
              <a:rPr lang="fr-FR" dirty="0">
                <a:solidFill>
                  <a:schemeClr val="bg2">
                    <a:lumMod val="75000"/>
                  </a:schemeClr>
                </a:solidFill>
              </a:rPr>
              <a:t>2</a:t>
            </a:r>
          </a:p>
        </p:txBody>
      </p:sp>
      <p:sp>
        <p:nvSpPr>
          <p:cNvPr id="18" name="Google Shape;270;p35">
            <a:extLst>
              <a:ext uri="{FF2B5EF4-FFF2-40B4-BE49-F238E27FC236}">
                <a16:creationId xmlns:a16="http://schemas.microsoft.com/office/drawing/2014/main" id="{5440D670-6128-C4D5-30B1-9929ADE7FA0B}"/>
              </a:ext>
            </a:extLst>
          </p:cNvPr>
          <p:cNvSpPr txBox="1">
            <a:spLocks/>
          </p:cNvSpPr>
          <p:nvPr/>
        </p:nvSpPr>
        <p:spPr>
          <a:xfrm>
            <a:off x="4792713" y="2923423"/>
            <a:ext cx="6657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3000"/>
              <a:buFont typeface="Poppins SemiBold"/>
              <a:buNone/>
              <a:defRPr sz="2800" b="0" i="0" u="none" strike="noStrike" cap="none">
                <a:solidFill>
                  <a:schemeClr val="lt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2pPr>
            <a:lvl3pPr marR="0" lvl="2"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3pPr>
            <a:lvl4pPr marR="0" lvl="3"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4pPr>
            <a:lvl5pPr marR="0" lvl="4"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5pPr>
            <a:lvl6pPr marR="0" lvl="5"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6pPr>
            <a:lvl7pPr marR="0" lvl="6"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7pPr>
            <a:lvl8pPr marR="0" lvl="7"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8pPr>
            <a:lvl9pPr marR="0" lvl="8"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9pPr>
          </a:lstStyle>
          <a:p>
            <a:r>
              <a:rPr lang="en" dirty="0"/>
              <a:t>09</a:t>
            </a:r>
          </a:p>
        </p:txBody>
      </p:sp>
      <p:cxnSp>
        <p:nvCxnSpPr>
          <p:cNvPr id="19" name="Google Shape;274;p35">
            <a:extLst>
              <a:ext uri="{FF2B5EF4-FFF2-40B4-BE49-F238E27FC236}">
                <a16:creationId xmlns:a16="http://schemas.microsoft.com/office/drawing/2014/main" id="{6F3D3E9A-AB55-80B5-15DF-277641FC8AAF}"/>
              </a:ext>
            </a:extLst>
          </p:cNvPr>
          <p:cNvCxnSpPr/>
          <p:nvPr/>
        </p:nvCxnSpPr>
        <p:spPr>
          <a:xfrm>
            <a:off x="4792713" y="3357898"/>
            <a:ext cx="665700" cy="0"/>
          </a:xfrm>
          <a:prstGeom prst="straightConnector1">
            <a:avLst/>
          </a:prstGeom>
          <a:noFill/>
          <a:ln w="9525" cap="flat" cmpd="sng">
            <a:solidFill>
              <a:schemeClr val="accent2"/>
            </a:solidFill>
            <a:prstDash val="solid"/>
            <a:round/>
            <a:headEnd type="none" w="med" len="med"/>
            <a:tailEnd type="none" w="med" len="med"/>
          </a:ln>
        </p:spPr>
      </p:cxnSp>
      <p:sp>
        <p:nvSpPr>
          <p:cNvPr id="20" name="Google Shape;265;p35">
            <a:extLst>
              <a:ext uri="{FF2B5EF4-FFF2-40B4-BE49-F238E27FC236}">
                <a16:creationId xmlns:a16="http://schemas.microsoft.com/office/drawing/2014/main" id="{2415B84D-E0A4-5FAA-2065-F5291F9E016F}"/>
              </a:ext>
            </a:extLst>
          </p:cNvPr>
          <p:cNvSpPr txBox="1">
            <a:spLocks/>
          </p:cNvSpPr>
          <p:nvPr/>
        </p:nvSpPr>
        <p:spPr>
          <a:xfrm>
            <a:off x="5457438" y="2923423"/>
            <a:ext cx="214277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500"/>
              <a:buFont typeface="Poppins SemiBold"/>
              <a:buNone/>
              <a:defRPr sz="2300" b="0" i="0" u="none" strike="noStrike" cap="none">
                <a:solidFill>
                  <a:schemeClr val="accent2"/>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9pPr>
          </a:lstStyle>
          <a:p>
            <a:pPr>
              <a:buSzPts val="1100"/>
              <a:buFont typeface="Arial"/>
              <a:buNone/>
            </a:pPr>
            <a:r>
              <a:rPr lang="fr-FR" dirty="0"/>
              <a:t>Conclusion</a:t>
            </a:r>
          </a:p>
        </p:txBody>
      </p:sp>
      <p:sp>
        <p:nvSpPr>
          <p:cNvPr id="14" name="Google Shape;258;p35">
            <a:extLst>
              <a:ext uri="{FF2B5EF4-FFF2-40B4-BE49-F238E27FC236}">
                <a16:creationId xmlns:a16="http://schemas.microsoft.com/office/drawing/2014/main" id="{8B1BA16D-098D-B753-3CD7-FA7736C58E45}"/>
              </a:ext>
            </a:extLst>
          </p:cNvPr>
          <p:cNvSpPr txBox="1">
            <a:spLocks/>
          </p:cNvSpPr>
          <p:nvPr/>
        </p:nvSpPr>
        <p:spPr>
          <a:xfrm>
            <a:off x="1782067" y="722951"/>
            <a:ext cx="26385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500"/>
              <a:buFont typeface="Poppins SemiBold"/>
              <a:buNone/>
              <a:defRPr sz="2300" b="0" i="0" u="none" strike="noStrike" cap="none">
                <a:solidFill>
                  <a:schemeClr val="accent2"/>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2"/>
              </a:buClr>
              <a:buSzPts val="2500"/>
              <a:buFont typeface="Poppins SemiBold"/>
              <a:buNone/>
              <a:defRPr sz="2500" b="0" i="0" u="none" strike="noStrike" cap="none">
                <a:solidFill>
                  <a:schemeClr val="accent2"/>
                </a:solidFill>
                <a:latin typeface="Poppins SemiBold"/>
                <a:ea typeface="Poppins SemiBold"/>
                <a:cs typeface="Poppins SemiBold"/>
                <a:sym typeface="Poppins SemiBold"/>
              </a:defRPr>
            </a:lvl9pPr>
          </a:lstStyle>
          <a:p>
            <a:pPr>
              <a:buSzPts val="1100"/>
              <a:buFont typeface="Arial"/>
              <a:buNone/>
            </a:pPr>
            <a:r>
              <a:rPr lang="fr-FR" dirty="0"/>
              <a:t>Introduction</a:t>
            </a:r>
          </a:p>
        </p:txBody>
      </p:sp>
      <p:sp>
        <p:nvSpPr>
          <p:cNvPr id="15" name="Google Shape;262;p35">
            <a:extLst>
              <a:ext uri="{FF2B5EF4-FFF2-40B4-BE49-F238E27FC236}">
                <a16:creationId xmlns:a16="http://schemas.microsoft.com/office/drawing/2014/main" id="{FF00498F-0C28-9BE7-14B1-83504A3A4275}"/>
              </a:ext>
            </a:extLst>
          </p:cNvPr>
          <p:cNvSpPr txBox="1">
            <a:spLocks/>
          </p:cNvSpPr>
          <p:nvPr/>
        </p:nvSpPr>
        <p:spPr>
          <a:xfrm>
            <a:off x="1040167" y="722951"/>
            <a:ext cx="6657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000"/>
              <a:buFont typeface="Poppins SemiBold"/>
              <a:buNone/>
              <a:defRPr sz="2800" b="0" i="0" u="none" strike="noStrike" cap="none">
                <a:solidFill>
                  <a:schemeClr val="lt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2pPr>
            <a:lvl3pPr marR="0" lvl="2"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3pPr>
            <a:lvl4pPr marR="0" lvl="3"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4pPr>
            <a:lvl5pPr marR="0" lvl="4"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5pPr>
            <a:lvl6pPr marR="0" lvl="5"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6pPr>
            <a:lvl7pPr marR="0" lvl="6"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7pPr>
            <a:lvl8pPr marR="0" lvl="7"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8pPr>
            <a:lvl9pPr marR="0" lvl="8" algn="l" rtl="0">
              <a:lnSpc>
                <a:spcPct val="100000"/>
              </a:lnSpc>
              <a:spcBef>
                <a:spcPts val="0"/>
              </a:spcBef>
              <a:spcAft>
                <a:spcPts val="0"/>
              </a:spcAft>
              <a:buClr>
                <a:schemeClr val="accent2"/>
              </a:buClr>
              <a:buSzPts val="3000"/>
              <a:buFont typeface="Poppins SemiBold"/>
              <a:buNone/>
              <a:defRPr sz="3000" b="0" i="0" u="none" strike="noStrike" cap="none">
                <a:solidFill>
                  <a:schemeClr val="accent2"/>
                </a:solidFill>
                <a:latin typeface="Poppins SemiBold"/>
                <a:ea typeface="Poppins SemiBold"/>
                <a:cs typeface="Poppins SemiBold"/>
                <a:sym typeface="Poppins SemiBold"/>
              </a:defRPr>
            </a:lvl9pPr>
          </a:lstStyle>
          <a:p>
            <a:r>
              <a:rPr lang="en" dirty="0"/>
              <a:t>01</a:t>
            </a:r>
          </a:p>
        </p:txBody>
      </p:sp>
      <p:cxnSp>
        <p:nvCxnSpPr>
          <p:cNvPr id="16" name="Google Shape;271;p35">
            <a:extLst>
              <a:ext uri="{FF2B5EF4-FFF2-40B4-BE49-F238E27FC236}">
                <a16:creationId xmlns:a16="http://schemas.microsoft.com/office/drawing/2014/main" id="{959A8C9A-8424-47AE-7D52-FD23614D2087}"/>
              </a:ext>
            </a:extLst>
          </p:cNvPr>
          <p:cNvCxnSpPr/>
          <p:nvPr/>
        </p:nvCxnSpPr>
        <p:spPr>
          <a:xfrm>
            <a:off x="1040167" y="1157426"/>
            <a:ext cx="665700" cy="0"/>
          </a:xfrm>
          <a:prstGeom prst="straightConnector1">
            <a:avLst/>
          </a:prstGeom>
          <a:noFill/>
          <a:ln w="9525" cap="flat" cmpd="sng">
            <a:solidFill>
              <a:schemeClr val="accent2"/>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6"/>
            </a:gs>
            <a:gs pos="100000">
              <a:schemeClr val="tx1"/>
            </a:gs>
          </a:gsLst>
          <a:lin ang="5400700" scaled="0"/>
        </a:gradFill>
        <a:effectLst/>
      </p:bgPr>
    </p:bg>
    <p:spTree>
      <p:nvGrpSpPr>
        <p:cNvPr id="1" name="Shape 280"/>
        <p:cNvGrpSpPr/>
        <p:nvPr/>
      </p:nvGrpSpPr>
      <p:grpSpPr>
        <a:xfrm>
          <a:off x="0" y="0"/>
          <a:ext cx="0" cy="0"/>
          <a:chOff x="0" y="0"/>
          <a:chExt cx="0" cy="0"/>
        </a:xfrm>
      </p:grpSpPr>
      <p:pic>
        <p:nvPicPr>
          <p:cNvPr id="4" name="Picture 3">
            <a:extLst>
              <a:ext uri="{FF2B5EF4-FFF2-40B4-BE49-F238E27FC236}">
                <a16:creationId xmlns:a16="http://schemas.microsoft.com/office/drawing/2014/main" id="{2BB1ADE2-CA6B-2303-16DB-20DE2898D00F}"/>
              </a:ext>
            </a:extLst>
          </p:cNvPr>
          <p:cNvPicPr>
            <a:picLocks noChangeAspect="1"/>
          </p:cNvPicPr>
          <p:nvPr/>
        </p:nvPicPr>
        <p:blipFill>
          <a:blip r:embed="rId3"/>
          <a:stretch>
            <a:fillRect/>
          </a:stretch>
        </p:blipFill>
        <p:spPr>
          <a:xfrm>
            <a:off x="2107967" y="0"/>
            <a:ext cx="4928065" cy="5143500"/>
          </a:xfrm>
          <a:prstGeom prst="rect">
            <a:avLst/>
          </a:prstGeom>
        </p:spPr>
      </p:pic>
      <p:sp>
        <p:nvSpPr>
          <p:cNvPr id="5" name="TextBox 4">
            <a:extLst>
              <a:ext uri="{FF2B5EF4-FFF2-40B4-BE49-F238E27FC236}">
                <a16:creationId xmlns:a16="http://schemas.microsoft.com/office/drawing/2014/main" id="{08C51CB1-38F1-73C2-9E35-9991D790532E}"/>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20</a:t>
            </a:r>
          </a:p>
        </p:txBody>
      </p:sp>
    </p:spTree>
    <p:extLst>
      <p:ext uri="{BB962C8B-B14F-4D97-AF65-F5344CB8AC3E}">
        <p14:creationId xmlns:p14="http://schemas.microsoft.com/office/powerpoint/2010/main" val="22801370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6"/>
            </a:gs>
            <a:gs pos="100000">
              <a:schemeClr val="tx1"/>
            </a:gs>
          </a:gsLst>
          <a:lin ang="5400700" scaled="0"/>
        </a:gradFill>
        <a:effectLst/>
      </p:bgPr>
    </p:bg>
    <p:spTree>
      <p:nvGrpSpPr>
        <p:cNvPr id="1" name="Shape 280"/>
        <p:cNvGrpSpPr/>
        <p:nvPr/>
      </p:nvGrpSpPr>
      <p:grpSpPr>
        <a:xfrm>
          <a:off x="0" y="0"/>
          <a:ext cx="0" cy="0"/>
          <a:chOff x="0" y="0"/>
          <a:chExt cx="0" cy="0"/>
        </a:xfrm>
      </p:grpSpPr>
      <p:pic>
        <p:nvPicPr>
          <p:cNvPr id="3" name="Picture 2">
            <a:extLst>
              <a:ext uri="{FF2B5EF4-FFF2-40B4-BE49-F238E27FC236}">
                <a16:creationId xmlns:a16="http://schemas.microsoft.com/office/drawing/2014/main" id="{2874B170-A779-3EB1-A323-374AE9CDAACF}"/>
              </a:ext>
            </a:extLst>
          </p:cNvPr>
          <p:cNvPicPr>
            <a:picLocks noChangeAspect="1"/>
          </p:cNvPicPr>
          <p:nvPr/>
        </p:nvPicPr>
        <p:blipFill>
          <a:blip r:embed="rId3"/>
          <a:stretch>
            <a:fillRect/>
          </a:stretch>
        </p:blipFill>
        <p:spPr>
          <a:xfrm>
            <a:off x="2534167" y="0"/>
            <a:ext cx="4075665" cy="5143500"/>
          </a:xfrm>
          <a:prstGeom prst="rect">
            <a:avLst/>
          </a:prstGeom>
        </p:spPr>
      </p:pic>
      <p:sp>
        <p:nvSpPr>
          <p:cNvPr id="5" name="TextBox 4">
            <a:extLst>
              <a:ext uri="{FF2B5EF4-FFF2-40B4-BE49-F238E27FC236}">
                <a16:creationId xmlns:a16="http://schemas.microsoft.com/office/drawing/2014/main" id="{69D6EBB2-7373-56F7-6204-DD5549CFB3B6}"/>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21</a:t>
            </a:r>
          </a:p>
        </p:txBody>
      </p:sp>
    </p:spTree>
    <p:extLst>
      <p:ext uri="{BB962C8B-B14F-4D97-AF65-F5344CB8AC3E}">
        <p14:creationId xmlns:p14="http://schemas.microsoft.com/office/powerpoint/2010/main" val="4417445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6"/>
            </a:gs>
            <a:gs pos="100000">
              <a:schemeClr val="tx1"/>
            </a:gs>
          </a:gsLst>
          <a:lin ang="5400700" scaled="0"/>
        </a:gradFill>
        <a:effectLst/>
      </p:bgPr>
    </p:bg>
    <p:spTree>
      <p:nvGrpSpPr>
        <p:cNvPr id="1" name="Shape 280"/>
        <p:cNvGrpSpPr/>
        <p:nvPr/>
      </p:nvGrpSpPr>
      <p:grpSpPr>
        <a:xfrm>
          <a:off x="0" y="0"/>
          <a:ext cx="0" cy="0"/>
          <a:chOff x="0" y="0"/>
          <a:chExt cx="0" cy="0"/>
        </a:xfrm>
      </p:grpSpPr>
      <p:sp>
        <p:nvSpPr>
          <p:cNvPr id="5" name="TextBox 4">
            <a:extLst>
              <a:ext uri="{FF2B5EF4-FFF2-40B4-BE49-F238E27FC236}">
                <a16:creationId xmlns:a16="http://schemas.microsoft.com/office/drawing/2014/main" id="{1A206958-7967-C485-7D11-2717F736257E}"/>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22</a:t>
            </a:r>
          </a:p>
        </p:txBody>
      </p:sp>
      <p:pic>
        <p:nvPicPr>
          <p:cNvPr id="7" name="Picture 6">
            <a:extLst>
              <a:ext uri="{FF2B5EF4-FFF2-40B4-BE49-F238E27FC236}">
                <a16:creationId xmlns:a16="http://schemas.microsoft.com/office/drawing/2014/main" id="{ECFB25CB-8BC1-DBE2-7F19-5486C859080F}"/>
              </a:ext>
            </a:extLst>
          </p:cNvPr>
          <p:cNvPicPr>
            <a:picLocks noChangeAspect="1"/>
          </p:cNvPicPr>
          <p:nvPr/>
        </p:nvPicPr>
        <p:blipFill>
          <a:blip r:embed="rId3"/>
          <a:stretch>
            <a:fillRect/>
          </a:stretch>
        </p:blipFill>
        <p:spPr>
          <a:xfrm>
            <a:off x="2039926" y="0"/>
            <a:ext cx="5064147" cy="5143500"/>
          </a:xfrm>
          <a:prstGeom prst="rect">
            <a:avLst/>
          </a:prstGeom>
        </p:spPr>
      </p:pic>
    </p:spTree>
    <p:extLst>
      <p:ext uri="{BB962C8B-B14F-4D97-AF65-F5344CB8AC3E}">
        <p14:creationId xmlns:p14="http://schemas.microsoft.com/office/powerpoint/2010/main" val="1798426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6"/>
            </a:gs>
            <a:gs pos="100000">
              <a:schemeClr val="tx1"/>
            </a:gs>
          </a:gsLst>
          <a:lin ang="5400700" scaled="0"/>
        </a:gradFill>
        <a:effectLst/>
      </p:bgPr>
    </p:bg>
    <p:spTree>
      <p:nvGrpSpPr>
        <p:cNvPr id="1" name="Shape 280"/>
        <p:cNvGrpSpPr/>
        <p:nvPr/>
      </p:nvGrpSpPr>
      <p:grpSpPr>
        <a:xfrm>
          <a:off x="0" y="0"/>
          <a:ext cx="0" cy="0"/>
          <a:chOff x="0" y="0"/>
          <a:chExt cx="0" cy="0"/>
        </a:xfrm>
      </p:grpSpPr>
      <p:pic>
        <p:nvPicPr>
          <p:cNvPr id="3" name="Picture 2">
            <a:extLst>
              <a:ext uri="{FF2B5EF4-FFF2-40B4-BE49-F238E27FC236}">
                <a16:creationId xmlns:a16="http://schemas.microsoft.com/office/drawing/2014/main" id="{3E22799B-CCAF-2AC1-695F-F0420D5E1AA6}"/>
              </a:ext>
            </a:extLst>
          </p:cNvPr>
          <p:cNvPicPr>
            <a:picLocks noChangeAspect="1"/>
          </p:cNvPicPr>
          <p:nvPr/>
        </p:nvPicPr>
        <p:blipFill>
          <a:blip r:embed="rId3"/>
          <a:stretch>
            <a:fillRect/>
          </a:stretch>
        </p:blipFill>
        <p:spPr>
          <a:xfrm>
            <a:off x="575704" y="504536"/>
            <a:ext cx="7190757" cy="4134427"/>
          </a:xfrm>
          <a:prstGeom prst="rect">
            <a:avLst/>
          </a:prstGeom>
        </p:spPr>
      </p:pic>
      <p:sp>
        <p:nvSpPr>
          <p:cNvPr id="5" name="TextBox 4">
            <a:extLst>
              <a:ext uri="{FF2B5EF4-FFF2-40B4-BE49-F238E27FC236}">
                <a16:creationId xmlns:a16="http://schemas.microsoft.com/office/drawing/2014/main" id="{7959222A-6180-35B7-0888-4FA62E3828CA}"/>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23</a:t>
            </a:r>
          </a:p>
        </p:txBody>
      </p:sp>
    </p:spTree>
    <p:extLst>
      <p:ext uri="{BB962C8B-B14F-4D97-AF65-F5344CB8AC3E}">
        <p14:creationId xmlns:p14="http://schemas.microsoft.com/office/powerpoint/2010/main" val="163543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6"/>
            </a:gs>
            <a:gs pos="100000">
              <a:schemeClr val="tx1"/>
            </a:gs>
          </a:gsLst>
          <a:lin ang="5400700" scaled="0"/>
        </a:gradFill>
        <a:effectLst/>
      </p:bgPr>
    </p:bg>
    <p:spTree>
      <p:nvGrpSpPr>
        <p:cNvPr id="1" name="Shape 280"/>
        <p:cNvGrpSpPr/>
        <p:nvPr/>
      </p:nvGrpSpPr>
      <p:grpSpPr>
        <a:xfrm>
          <a:off x="0" y="0"/>
          <a:ext cx="0" cy="0"/>
          <a:chOff x="0" y="0"/>
          <a:chExt cx="0" cy="0"/>
        </a:xfrm>
      </p:grpSpPr>
      <p:pic>
        <p:nvPicPr>
          <p:cNvPr id="6" name="Picture 5">
            <a:extLst>
              <a:ext uri="{FF2B5EF4-FFF2-40B4-BE49-F238E27FC236}">
                <a16:creationId xmlns:a16="http://schemas.microsoft.com/office/drawing/2014/main" id="{B899AF56-44AE-0AB7-5B44-56F0CBA2074A}"/>
              </a:ext>
            </a:extLst>
          </p:cNvPr>
          <p:cNvPicPr>
            <a:picLocks noChangeAspect="1"/>
          </p:cNvPicPr>
          <p:nvPr/>
        </p:nvPicPr>
        <p:blipFill>
          <a:blip r:embed="rId3"/>
          <a:stretch>
            <a:fillRect/>
          </a:stretch>
        </p:blipFill>
        <p:spPr>
          <a:xfrm>
            <a:off x="580468" y="504536"/>
            <a:ext cx="7983064" cy="4134427"/>
          </a:xfrm>
          <a:prstGeom prst="rect">
            <a:avLst/>
          </a:prstGeom>
        </p:spPr>
      </p:pic>
      <p:sp>
        <p:nvSpPr>
          <p:cNvPr id="7" name="TextBox 6">
            <a:extLst>
              <a:ext uri="{FF2B5EF4-FFF2-40B4-BE49-F238E27FC236}">
                <a16:creationId xmlns:a16="http://schemas.microsoft.com/office/drawing/2014/main" id="{61A85472-62DC-4597-14C4-9FADDFA09FC9}"/>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24</a:t>
            </a:r>
          </a:p>
        </p:txBody>
      </p:sp>
    </p:spTree>
    <p:extLst>
      <p:ext uri="{BB962C8B-B14F-4D97-AF65-F5344CB8AC3E}">
        <p14:creationId xmlns:p14="http://schemas.microsoft.com/office/powerpoint/2010/main" val="11779002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6"/>
            </a:gs>
            <a:gs pos="100000">
              <a:schemeClr val="tx1"/>
            </a:gs>
          </a:gsLst>
          <a:lin ang="5400700" scaled="0"/>
        </a:gradFill>
        <a:effectLst/>
      </p:bgPr>
    </p:bg>
    <p:spTree>
      <p:nvGrpSpPr>
        <p:cNvPr id="1" name="Shape 280"/>
        <p:cNvGrpSpPr/>
        <p:nvPr/>
      </p:nvGrpSpPr>
      <p:grpSpPr>
        <a:xfrm>
          <a:off x="0" y="0"/>
          <a:ext cx="0" cy="0"/>
          <a:chOff x="0" y="0"/>
          <a:chExt cx="0" cy="0"/>
        </a:xfrm>
      </p:grpSpPr>
      <p:pic>
        <p:nvPicPr>
          <p:cNvPr id="3" name="Picture 2">
            <a:extLst>
              <a:ext uri="{FF2B5EF4-FFF2-40B4-BE49-F238E27FC236}">
                <a16:creationId xmlns:a16="http://schemas.microsoft.com/office/drawing/2014/main" id="{6E47F63C-5EC0-2C3A-E61D-F1C4C1F92028}"/>
              </a:ext>
            </a:extLst>
          </p:cNvPr>
          <p:cNvPicPr>
            <a:picLocks noChangeAspect="1"/>
          </p:cNvPicPr>
          <p:nvPr/>
        </p:nvPicPr>
        <p:blipFill>
          <a:blip r:embed="rId3"/>
          <a:stretch>
            <a:fillRect/>
          </a:stretch>
        </p:blipFill>
        <p:spPr>
          <a:xfrm>
            <a:off x="594757" y="485484"/>
            <a:ext cx="7954485" cy="4172532"/>
          </a:xfrm>
          <a:prstGeom prst="rect">
            <a:avLst/>
          </a:prstGeom>
        </p:spPr>
      </p:pic>
      <p:sp>
        <p:nvSpPr>
          <p:cNvPr id="5" name="TextBox 4">
            <a:extLst>
              <a:ext uri="{FF2B5EF4-FFF2-40B4-BE49-F238E27FC236}">
                <a16:creationId xmlns:a16="http://schemas.microsoft.com/office/drawing/2014/main" id="{78900C73-3C69-7FD2-4FDE-2C1A31A01B35}"/>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25</a:t>
            </a:r>
          </a:p>
        </p:txBody>
      </p:sp>
    </p:spTree>
    <p:extLst>
      <p:ext uri="{BB962C8B-B14F-4D97-AF65-F5344CB8AC3E}">
        <p14:creationId xmlns:p14="http://schemas.microsoft.com/office/powerpoint/2010/main" val="3016465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6"/>
            </a:gs>
            <a:gs pos="100000">
              <a:schemeClr val="tx1"/>
            </a:gs>
          </a:gsLst>
          <a:lin ang="5400700" scaled="0"/>
        </a:gradFill>
        <a:effectLst/>
      </p:bgPr>
    </p:bg>
    <p:spTree>
      <p:nvGrpSpPr>
        <p:cNvPr id="1" name="Shape 280"/>
        <p:cNvGrpSpPr/>
        <p:nvPr/>
      </p:nvGrpSpPr>
      <p:grpSpPr>
        <a:xfrm>
          <a:off x="0" y="0"/>
          <a:ext cx="0" cy="0"/>
          <a:chOff x="0" y="0"/>
          <a:chExt cx="0" cy="0"/>
        </a:xfrm>
      </p:grpSpPr>
      <p:pic>
        <p:nvPicPr>
          <p:cNvPr id="4" name="Picture 3">
            <a:extLst>
              <a:ext uri="{FF2B5EF4-FFF2-40B4-BE49-F238E27FC236}">
                <a16:creationId xmlns:a16="http://schemas.microsoft.com/office/drawing/2014/main" id="{D8501114-A2B6-A1AD-61BB-22C43DC49DCE}"/>
              </a:ext>
            </a:extLst>
          </p:cNvPr>
          <p:cNvPicPr>
            <a:picLocks noChangeAspect="1"/>
          </p:cNvPicPr>
          <p:nvPr/>
        </p:nvPicPr>
        <p:blipFill>
          <a:blip r:embed="rId3"/>
          <a:stretch>
            <a:fillRect/>
          </a:stretch>
        </p:blipFill>
        <p:spPr>
          <a:xfrm>
            <a:off x="613810" y="495010"/>
            <a:ext cx="7916380" cy="4153480"/>
          </a:xfrm>
          <a:prstGeom prst="rect">
            <a:avLst/>
          </a:prstGeom>
        </p:spPr>
      </p:pic>
      <p:sp>
        <p:nvSpPr>
          <p:cNvPr id="5" name="TextBox 4">
            <a:extLst>
              <a:ext uri="{FF2B5EF4-FFF2-40B4-BE49-F238E27FC236}">
                <a16:creationId xmlns:a16="http://schemas.microsoft.com/office/drawing/2014/main" id="{1777D6A3-90BF-A5D4-5AEA-4C72DC6D6E58}"/>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26</a:t>
            </a:r>
          </a:p>
        </p:txBody>
      </p:sp>
    </p:spTree>
    <p:extLst>
      <p:ext uri="{BB962C8B-B14F-4D97-AF65-F5344CB8AC3E}">
        <p14:creationId xmlns:p14="http://schemas.microsoft.com/office/powerpoint/2010/main" val="2150956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300" name="Google Shape;300;p38"/>
          <p:cNvSpPr txBox="1">
            <a:spLocks noGrp="1"/>
          </p:cNvSpPr>
          <p:nvPr>
            <p:ph type="title"/>
          </p:nvPr>
        </p:nvSpPr>
        <p:spPr>
          <a:xfrm>
            <a:off x="713224" y="2221675"/>
            <a:ext cx="4856575" cy="6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a:t>
            </a:r>
            <a:endParaRPr dirty="0"/>
          </a:p>
        </p:txBody>
      </p:sp>
      <p:sp>
        <p:nvSpPr>
          <p:cNvPr id="301" name="Google Shape;301;p38"/>
          <p:cNvSpPr txBox="1">
            <a:spLocks noGrp="1"/>
          </p:cNvSpPr>
          <p:nvPr>
            <p:ph type="title" idx="2"/>
          </p:nvPr>
        </p:nvSpPr>
        <p:spPr>
          <a:xfrm>
            <a:off x="713224" y="982925"/>
            <a:ext cx="1405861"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09</a:t>
            </a:r>
            <a:endParaRPr dirty="0"/>
          </a:p>
        </p:txBody>
      </p:sp>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7745700" y="-74160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92050" y="41622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0682F85B-CAF9-5024-C1EA-B546A2FDDA88}"/>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27</a:t>
            </a:r>
          </a:p>
        </p:txBody>
      </p:sp>
    </p:spTree>
    <p:extLst>
      <p:ext uri="{BB962C8B-B14F-4D97-AF65-F5344CB8AC3E}">
        <p14:creationId xmlns:p14="http://schemas.microsoft.com/office/powerpoint/2010/main" val="40670153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tx1"/>
            </a:gs>
            <a:gs pos="100000">
              <a:schemeClr val="tx1"/>
            </a:gs>
          </a:gsLst>
          <a:lin ang="16200038" scaled="0"/>
        </a:gradFill>
        <a:effectLst/>
      </p:bgPr>
    </p:bg>
    <p:spTree>
      <p:nvGrpSpPr>
        <p:cNvPr id="1" name="Shape 311"/>
        <p:cNvGrpSpPr/>
        <p:nvPr/>
      </p:nvGrpSpPr>
      <p:grpSpPr>
        <a:xfrm>
          <a:off x="0" y="0"/>
          <a:ext cx="0" cy="0"/>
          <a:chOff x="0" y="0"/>
          <a:chExt cx="0" cy="0"/>
        </a:xfrm>
      </p:grpSpPr>
      <p:sp>
        <p:nvSpPr>
          <p:cNvPr id="313" name="Google Shape;313;p39"/>
          <p:cNvSpPr txBox="1">
            <a:spLocks noGrp="1"/>
          </p:cNvSpPr>
          <p:nvPr>
            <p:ph type="title"/>
          </p:nvPr>
        </p:nvSpPr>
        <p:spPr>
          <a:xfrm>
            <a:off x="3925894" y="4344234"/>
            <a:ext cx="1506857" cy="71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FIN</a:t>
            </a:r>
            <a:endParaRPr dirty="0"/>
          </a:p>
        </p:txBody>
      </p:sp>
      <p:sp>
        <p:nvSpPr>
          <p:cNvPr id="6" name="TextBox 5">
            <a:extLst>
              <a:ext uri="{FF2B5EF4-FFF2-40B4-BE49-F238E27FC236}">
                <a16:creationId xmlns:a16="http://schemas.microsoft.com/office/drawing/2014/main" id="{C82C22B1-AECF-4AB3-E7F7-713473C3A267}"/>
              </a:ext>
            </a:extLst>
          </p:cNvPr>
          <p:cNvSpPr txBox="1"/>
          <p:nvPr/>
        </p:nvSpPr>
        <p:spPr>
          <a:xfrm>
            <a:off x="8737600" y="4835723"/>
            <a:ext cx="406400" cy="307777"/>
          </a:xfrm>
          <a:prstGeom prst="rect">
            <a:avLst/>
          </a:prstGeom>
          <a:noFill/>
        </p:spPr>
        <p:txBody>
          <a:bodyPr wrap="square" rtlCol="0">
            <a:spAutoFit/>
          </a:bodyPr>
          <a:lstStyle/>
          <a:p>
            <a:r>
              <a:rPr lang="fr-FR" dirty="0">
                <a:solidFill>
                  <a:schemeClr val="bg2">
                    <a:lumMod val="75000"/>
                  </a:schemeClr>
                </a:solidFill>
              </a:rPr>
              <a:t>28</a:t>
            </a:r>
          </a:p>
        </p:txBody>
      </p:sp>
      <p:pic>
        <p:nvPicPr>
          <p:cNvPr id="3" name="Picture 2">
            <a:extLst>
              <a:ext uri="{FF2B5EF4-FFF2-40B4-BE49-F238E27FC236}">
                <a16:creationId xmlns:a16="http://schemas.microsoft.com/office/drawing/2014/main" id="{8EB8D6F3-BF61-DED7-17E7-1977D8A2BE63}"/>
              </a:ext>
            </a:extLst>
          </p:cNvPr>
          <p:cNvPicPr>
            <a:picLocks noChangeAspect="1"/>
          </p:cNvPicPr>
          <p:nvPr/>
        </p:nvPicPr>
        <p:blipFill>
          <a:blip r:embed="rId3"/>
          <a:stretch>
            <a:fillRect/>
          </a:stretch>
        </p:blipFill>
        <p:spPr>
          <a:xfrm>
            <a:off x="0" y="67917"/>
            <a:ext cx="9144000" cy="422976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300" name="Google Shape;300;p38"/>
          <p:cNvSpPr txBox="1">
            <a:spLocks noGrp="1"/>
          </p:cNvSpPr>
          <p:nvPr>
            <p:ph type="title"/>
          </p:nvPr>
        </p:nvSpPr>
        <p:spPr>
          <a:xfrm>
            <a:off x="713224" y="2221675"/>
            <a:ext cx="4856575" cy="678000"/>
          </a:xfrm>
          <a:prstGeom prst="rect">
            <a:avLst/>
          </a:prstGeom>
        </p:spPr>
        <p:txBody>
          <a:bodyPr spcFirstLastPara="1" wrap="square" lIns="91425" tIns="91425" rIns="91425" bIns="91425" anchor="ctr" anchorCtr="0">
            <a:noAutofit/>
          </a:bodyPr>
          <a:lstStyle/>
          <a:p>
            <a:pPr>
              <a:buSzPts val="1100"/>
              <a:buFont typeface="Arial"/>
              <a:buNone/>
            </a:pPr>
            <a:r>
              <a:rPr lang="fr-FR" dirty="0"/>
              <a:t>Introduction</a:t>
            </a:r>
          </a:p>
        </p:txBody>
      </p:sp>
      <p:sp>
        <p:nvSpPr>
          <p:cNvPr id="301" name="Google Shape;301;p38"/>
          <p:cNvSpPr txBox="1">
            <a:spLocks noGrp="1"/>
          </p:cNvSpPr>
          <p:nvPr>
            <p:ph type="title" idx="2"/>
          </p:nvPr>
        </p:nvSpPr>
        <p:spPr>
          <a:xfrm>
            <a:off x="713225" y="982925"/>
            <a:ext cx="1126200"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7745700" y="-74160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92050" y="41622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9366AD8-491C-D874-09C4-EC31AFCD6E01}"/>
              </a:ext>
            </a:extLst>
          </p:cNvPr>
          <p:cNvSpPr txBox="1"/>
          <p:nvPr/>
        </p:nvSpPr>
        <p:spPr>
          <a:xfrm>
            <a:off x="8850400" y="4835723"/>
            <a:ext cx="293600" cy="307777"/>
          </a:xfrm>
          <a:prstGeom prst="rect">
            <a:avLst/>
          </a:prstGeom>
          <a:noFill/>
        </p:spPr>
        <p:txBody>
          <a:bodyPr wrap="square" rtlCol="0">
            <a:spAutoFit/>
          </a:bodyPr>
          <a:lstStyle/>
          <a:p>
            <a:r>
              <a:rPr lang="fr-FR" dirty="0">
                <a:solidFill>
                  <a:schemeClr val="bg2">
                    <a:lumMod val="75000"/>
                  </a:schemeClr>
                </a:solidFill>
              </a:rPr>
              <a:t>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300" name="Google Shape;300;p38"/>
          <p:cNvSpPr txBox="1">
            <a:spLocks noGrp="1"/>
          </p:cNvSpPr>
          <p:nvPr>
            <p:ph type="title"/>
          </p:nvPr>
        </p:nvSpPr>
        <p:spPr>
          <a:xfrm>
            <a:off x="713224" y="2221675"/>
            <a:ext cx="4856575" cy="6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Problématique</a:t>
            </a:r>
            <a:endParaRPr dirty="0"/>
          </a:p>
        </p:txBody>
      </p:sp>
      <p:sp>
        <p:nvSpPr>
          <p:cNvPr id="301" name="Google Shape;301;p38"/>
          <p:cNvSpPr txBox="1">
            <a:spLocks noGrp="1"/>
          </p:cNvSpPr>
          <p:nvPr>
            <p:ph type="title" idx="2"/>
          </p:nvPr>
        </p:nvSpPr>
        <p:spPr>
          <a:xfrm>
            <a:off x="713225" y="982925"/>
            <a:ext cx="1126200"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7745700" y="-74160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92050" y="41622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9366AD8-491C-D874-09C4-EC31AFCD6E01}"/>
              </a:ext>
            </a:extLst>
          </p:cNvPr>
          <p:cNvSpPr txBox="1"/>
          <p:nvPr/>
        </p:nvSpPr>
        <p:spPr>
          <a:xfrm>
            <a:off x="8850400" y="4835723"/>
            <a:ext cx="293600" cy="307777"/>
          </a:xfrm>
          <a:prstGeom prst="rect">
            <a:avLst/>
          </a:prstGeom>
          <a:noFill/>
        </p:spPr>
        <p:txBody>
          <a:bodyPr wrap="square" rtlCol="0">
            <a:spAutoFit/>
          </a:bodyPr>
          <a:lstStyle/>
          <a:p>
            <a:r>
              <a:rPr lang="fr-FR" dirty="0">
                <a:solidFill>
                  <a:schemeClr val="bg2">
                    <a:lumMod val="75000"/>
                  </a:schemeClr>
                </a:solidFill>
              </a:rPr>
              <a:t>4</a:t>
            </a:r>
          </a:p>
        </p:txBody>
      </p:sp>
    </p:spTree>
    <p:extLst>
      <p:ext uri="{BB962C8B-B14F-4D97-AF65-F5344CB8AC3E}">
        <p14:creationId xmlns:p14="http://schemas.microsoft.com/office/powerpoint/2010/main" val="1820032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EEFCFF"/>
            </a:gs>
            <a:gs pos="100000">
              <a:srgbClr val="EEFCFF"/>
            </a:gs>
          </a:gsLst>
          <a:lin ang="10801400" scaled="0"/>
        </a:gradFill>
        <a:effectLst/>
      </p:bgPr>
    </p:bg>
    <p:spTree>
      <p:nvGrpSpPr>
        <p:cNvPr id="1" name="Shape 246"/>
        <p:cNvGrpSpPr/>
        <p:nvPr/>
      </p:nvGrpSpPr>
      <p:grpSpPr>
        <a:xfrm>
          <a:off x="0" y="0"/>
          <a:ext cx="0" cy="0"/>
          <a:chOff x="0" y="0"/>
          <a:chExt cx="0" cy="0"/>
        </a:xfrm>
      </p:grpSpPr>
      <p:sp>
        <p:nvSpPr>
          <p:cNvPr id="252" name="Google Shape;252;p34"/>
          <p:cNvSpPr/>
          <p:nvPr/>
        </p:nvSpPr>
        <p:spPr>
          <a:xfrm>
            <a:off x="7795950" y="-7833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4"/>
          <p:cNvSpPr/>
          <p:nvPr/>
        </p:nvSpPr>
        <p:spPr>
          <a:xfrm>
            <a:off x="7487450" y="3802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7A11DED5-E076-75D5-BA6E-C242EFE21869}"/>
              </a:ext>
            </a:extLst>
          </p:cNvPr>
          <p:cNvPicPr>
            <a:picLocks noChangeAspect="1"/>
          </p:cNvPicPr>
          <p:nvPr/>
        </p:nvPicPr>
        <p:blipFill>
          <a:blip r:embed="rId3"/>
          <a:stretch>
            <a:fillRect/>
          </a:stretch>
        </p:blipFill>
        <p:spPr>
          <a:xfrm>
            <a:off x="1090364" y="439388"/>
            <a:ext cx="6397086" cy="4264724"/>
          </a:xfrm>
          <a:prstGeom prst="rect">
            <a:avLst/>
          </a:prstGeom>
        </p:spPr>
      </p:pic>
      <p:sp>
        <p:nvSpPr>
          <p:cNvPr id="6" name="TextBox 5">
            <a:extLst>
              <a:ext uri="{FF2B5EF4-FFF2-40B4-BE49-F238E27FC236}">
                <a16:creationId xmlns:a16="http://schemas.microsoft.com/office/drawing/2014/main" id="{AE3B05AF-4109-A860-5EB7-0CFB8F84B465}"/>
              </a:ext>
            </a:extLst>
          </p:cNvPr>
          <p:cNvSpPr txBox="1"/>
          <p:nvPr/>
        </p:nvSpPr>
        <p:spPr>
          <a:xfrm>
            <a:off x="8850400" y="4835723"/>
            <a:ext cx="293600" cy="307777"/>
          </a:xfrm>
          <a:prstGeom prst="rect">
            <a:avLst/>
          </a:prstGeom>
          <a:noFill/>
        </p:spPr>
        <p:txBody>
          <a:bodyPr wrap="square" rtlCol="0">
            <a:spAutoFit/>
          </a:bodyPr>
          <a:lstStyle/>
          <a:p>
            <a:r>
              <a:rPr lang="fr-FR" dirty="0">
                <a:solidFill>
                  <a:schemeClr val="bg2">
                    <a:lumMod val="75000"/>
                  </a:schemeClr>
                </a:solidFill>
              </a:rPr>
              <a:t>5</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dk1"/>
            </a:gs>
            <a:gs pos="100000">
              <a:schemeClr val="tx1"/>
            </a:gs>
          </a:gsLst>
          <a:lin ang="10801400" scaled="0"/>
        </a:gradFill>
        <a:effectLst/>
      </p:bgPr>
    </p:bg>
    <p:spTree>
      <p:nvGrpSpPr>
        <p:cNvPr id="1" name="Shape 246"/>
        <p:cNvGrpSpPr/>
        <p:nvPr/>
      </p:nvGrpSpPr>
      <p:grpSpPr>
        <a:xfrm>
          <a:off x="0" y="0"/>
          <a:ext cx="0" cy="0"/>
          <a:chOff x="0" y="0"/>
          <a:chExt cx="0" cy="0"/>
        </a:xfrm>
      </p:grpSpPr>
      <p:sp>
        <p:nvSpPr>
          <p:cNvPr id="253" name="Google Shape;253;p34"/>
          <p:cNvSpPr/>
          <p:nvPr/>
        </p:nvSpPr>
        <p:spPr>
          <a:xfrm>
            <a:off x="7487450" y="3802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5DAA8D6B-791F-591F-90E1-91A883DCEBC2}"/>
              </a:ext>
            </a:extLst>
          </p:cNvPr>
          <p:cNvPicPr>
            <a:picLocks noChangeAspect="1"/>
          </p:cNvPicPr>
          <p:nvPr/>
        </p:nvPicPr>
        <p:blipFill>
          <a:blip r:embed="rId3"/>
          <a:stretch>
            <a:fillRect/>
          </a:stretch>
        </p:blipFill>
        <p:spPr>
          <a:xfrm>
            <a:off x="663864" y="262802"/>
            <a:ext cx="8044872" cy="4617895"/>
          </a:xfrm>
          <a:prstGeom prst="rect">
            <a:avLst/>
          </a:prstGeom>
        </p:spPr>
      </p:pic>
      <p:sp>
        <p:nvSpPr>
          <p:cNvPr id="8" name="TextBox 7">
            <a:extLst>
              <a:ext uri="{FF2B5EF4-FFF2-40B4-BE49-F238E27FC236}">
                <a16:creationId xmlns:a16="http://schemas.microsoft.com/office/drawing/2014/main" id="{F24F893A-C3DF-EE8C-134C-E4761FE36CA2}"/>
              </a:ext>
            </a:extLst>
          </p:cNvPr>
          <p:cNvSpPr txBox="1"/>
          <p:nvPr/>
        </p:nvSpPr>
        <p:spPr>
          <a:xfrm>
            <a:off x="8850400" y="4835723"/>
            <a:ext cx="293600" cy="307777"/>
          </a:xfrm>
          <a:prstGeom prst="rect">
            <a:avLst/>
          </a:prstGeom>
          <a:noFill/>
        </p:spPr>
        <p:txBody>
          <a:bodyPr wrap="square" rtlCol="0">
            <a:spAutoFit/>
          </a:bodyPr>
          <a:lstStyle/>
          <a:p>
            <a:r>
              <a:rPr lang="fr-FR" dirty="0">
                <a:solidFill>
                  <a:schemeClr val="bg2">
                    <a:lumMod val="75000"/>
                  </a:schemeClr>
                </a:solidFill>
              </a:rPr>
              <a:t>6</a:t>
            </a:r>
          </a:p>
        </p:txBody>
      </p:sp>
    </p:spTree>
    <p:extLst>
      <p:ext uri="{BB962C8B-B14F-4D97-AF65-F5344CB8AC3E}">
        <p14:creationId xmlns:p14="http://schemas.microsoft.com/office/powerpoint/2010/main" val="35344917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accent6"/>
            </a:gs>
          </a:gsLst>
          <a:lin ang="10801400" scaled="0"/>
        </a:gradFill>
        <a:effectLst/>
      </p:bgPr>
    </p:bg>
    <p:spTree>
      <p:nvGrpSpPr>
        <p:cNvPr id="1" name="Shape 246"/>
        <p:cNvGrpSpPr/>
        <p:nvPr/>
      </p:nvGrpSpPr>
      <p:grpSpPr>
        <a:xfrm>
          <a:off x="0" y="0"/>
          <a:ext cx="0" cy="0"/>
          <a:chOff x="0" y="0"/>
          <a:chExt cx="0" cy="0"/>
        </a:xfrm>
      </p:grpSpPr>
      <p:sp>
        <p:nvSpPr>
          <p:cNvPr id="252" name="Google Shape;252;p34"/>
          <p:cNvSpPr/>
          <p:nvPr/>
        </p:nvSpPr>
        <p:spPr>
          <a:xfrm>
            <a:off x="7795950" y="-783350"/>
            <a:ext cx="2162700" cy="21630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4"/>
          <p:cNvSpPr/>
          <p:nvPr/>
        </p:nvSpPr>
        <p:spPr>
          <a:xfrm>
            <a:off x="7487450" y="380200"/>
            <a:ext cx="637500" cy="6375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B1FD4F98-E5CE-3F8A-C3ED-7D83A62E93B9}"/>
              </a:ext>
            </a:extLst>
          </p:cNvPr>
          <p:cNvPicPr>
            <a:picLocks noChangeAspect="1"/>
          </p:cNvPicPr>
          <p:nvPr/>
        </p:nvPicPr>
        <p:blipFill>
          <a:blip r:embed="rId3"/>
          <a:stretch>
            <a:fillRect/>
          </a:stretch>
        </p:blipFill>
        <p:spPr>
          <a:xfrm>
            <a:off x="2000250" y="0"/>
            <a:ext cx="5143500" cy="5143500"/>
          </a:xfrm>
          <a:prstGeom prst="rect">
            <a:avLst/>
          </a:prstGeom>
        </p:spPr>
      </p:pic>
      <p:sp>
        <p:nvSpPr>
          <p:cNvPr id="5" name="TextBox 4">
            <a:extLst>
              <a:ext uri="{FF2B5EF4-FFF2-40B4-BE49-F238E27FC236}">
                <a16:creationId xmlns:a16="http://schemas.microsoft.com/office/drawing/2014/main" id="{7BC93CE2-901C-69F6-2288-D41382A6E536}"/>
              </a:ext>
            </a:extLst>
          </p:cNvPr>
          <p:cNvSpPr txBox="1"/>
          <p:nvPr/>
        </p:nvSpPr>
        <p:spPr>
          <a:xfrm>
            <a:off x="8850400" y="4835723"/>
            <a:ext cx="293600" cy="307777"/>
          </a:xfrm>
          <a:prstGeom prst="rect">
            <a:avLst/>
          </a:prstGeom>
          <a:noFill/>
        </p:spPr>
        <p:txBody>
          <a:bodyPr wrap="square" rtlCol="0">
            <a:spAutoFit/>
          </a:bodyPr>
          <a:lstStyle/>
          <a:p>
            <a:r>
              <a:rPr lang="fr-FR" dirty="0">
                <a:solidFill>
                  <a:schemeClr val="bg2">
                    <a:lumMod val="75000"/>
                  </a:schemeClr>
                </a:solidFill>
              </a:rPr>
              <a:t>7</a:t>
            </a:r>
          </a:p>
        </p:txBody>
      </p:sp>
    </p:spTree>
    <p:extLst>
      <p:ext uri="{BB962C8B-B14F-4D97-AF65-F5344CB8AC3E}">
        <p14:creationId xmlns:p14="http://schemas.microsoft.com/office/powerpoint/2010/main" val="643906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accent6"/>
            </a:gs>
          </a:gsLst>
          <a:lin ang="5400012" scaled="0"/>
        </a:gradFill>
        <a:effectLst/>
      </p:bgPr>
    </p:bg>
    <p:spTree>
      <p:nvGrpSpPr>
        <p:cNvPr id="1" name="Shape 298"/>
        <p:cNvGrpSpPr/>
        <p:nvPr/>
      </p:nvGrpSpPr>
      <p:grpSpPr>
        <a:xfrm>
          <a:off x="0" y="0"/>
          <a:ext cx="0" cy="0"/>
          <a:chOff x="0" y="0"/>
          <a:chExt cx="0" cy="0"/>
        </a:xfrm>
      </p:grpSpPr>
      <p:sp>
        <p:nvSpPr>
          <p:cNvPr id="300" name="Google Shape;300;p38"/>
          <p:cNvSpPr txBox="1">
            <a:spLocks noGrp="1"/>
          </p:cNvSpPr>
          <p:nvPr>
            <p:ph type="title"/>
          </p:nvPr>
        </p:nvSpPr>
        <p:spPr>
          <a:xfrm>
            <a:off x="713225" y="2221675"/>
            <a:ext cx="1490700" cy="6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2"/>
              </a:buClr>
              <a:buSzPts val="1100"/>
              <a:buFont typeface="Arial"/>
              <a:buNone/>
            </a:pPr>
            <a:r>
              <a:rPr lang="fr-FR" dirty="0"/>
              <a:t>IOT</a:t>
            </a:r>
          </a:p>
        </p:txBody>
      </p:sp>
      <p:sp>
        <p:nvSpPr>
          <p:cNvPr id="301" name="Google Shape;301;p38"/>
          <p:cNvSpPr txBox="1">
            <a:spLocks noGrp="1"/>
          </p:cNvSpPr>
          <p:nvPr>
            <p:ph type="title" idx="2"/>
          </p:nvPr>
        </p:nvSpPr>
        <p:spPr>
          <a:xfrm>
            <a:off x="713225" y="982925"/>
            <a:ext cx="1260718"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304" name="Google Shape;304;p38"/>
          <p:cNvSpPr/>
          <p:nvPr/>
        </p:nvSpPr>
        <p:spPr>
          <a:xfrm>
            <a:off x="8298150" y="-1256786"/>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19951" y="4167035"/>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00;p38">
            <a:extLst>
              <a:ext uri="{FF2B5EF4-FFF2-40B4-BE49-F238E27FC236}">
                <a16:creationId xmlns:a16="http://schemas.microsoft.com/office/drawing/2014/main" id="{057701C1-23D7-0881-9785-D37AA6E42086}"/>
              </a:ext>
            </a:extLst>
          </p:cNvPr>
          <p:cNvSpPr txBox="1">
            <a:spLocks/>
          </p:cNvSpPr>
          <p:nvPr/>
        </p:nvSpPr>
        <p:spPr>
          <a:xfrm>
            <a:off x="2203925" y="1112553"/>
            <a:ext cx="2981400" cy="26281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3600"/>
              <a:buFont typeface="Poppins SemiBold"/>
              <a:buNone/>
              <a:defRPr sz="4800" b="0" i="0" u="none" strike="noStrike" cap="none">
                <a:solidFill>
                  <a:schemeClr val="accent2"/>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2"/>
              </a:buClr>
              <a:buSzPts val="3600"/>
              <a:buFont typeface="Poppins SemiBold"/>
              <a:buNone/>
              <a:defRPr sz="3600" b="0" i="0" u="none" strike="noStrike" cap="none">
                <a:solidFill>
                  <a:schemeClr val="accent2"/>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2"/>
              </a:buClr>
              <a:buSzPts val="3600"/>
              <a:buFont typeface="Poppins SemiBold"/>
              <a:buNone/>
              <a:defRPr sz="3600" b="0" i="0" u="none" strike="noStrike" cap="none">
                <a:solidFill>
                  <a:schemeClr val="accent2"/>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2"/>
              </a:buClr>
              <a:buSzPts val="3600"/>
              <a:buFont typeface="Poppins SemiBold"/>
              <a:buNone/>
              <a:defRPr sz="3600" b="0" i="0" u="none" strike="noStrike" cap="none">
                <a:solidFill>
                  <a:schemeClr val="accent2"/>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2"/>
              </a:buClr>
              <a:buSzPts val="3600"/>
              <a:buFont typeface="Poppins SemiBold"/>
              <a:buNone/>
              <a:defRPr sz="3600" b="0" i="0" u="none" strike="noStrike" cap="none">
                <a:solidFill>
                  <a:schemeClr val="accent2"/>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2"/>
              </a:buClr>
              <a:buSzPts val="3600"/>
              <a:buFont typeface="Poppins SemiBold"/>
              <a:buNone/>
              <a:defRPr sz="3600" b="0" i="0" u="none" strike="noStrike" cap="none">
                <a:solidFill>
                  <a:schemeClr val="accent2"/>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2"/>
              </a:buClr>
              <a:buSzPts val="3600"/>
              <a:buFont typeface="Poppins SemiBold"/>
              <a:buNone/>
              <a:defRPr sz="3600" b="0" i="0" u="none" strike="noStrike" cap="none">
                <a:solidFill>
                  <a:schemeClr val="accent2"/>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2"/>
              </a:buClr>
              <a:buSzPts val="3600"/>
              <a:buFont typeface="Poppins SemiBold"/>
              <a:buNone/>
              <a:defRPr sz="3600" b="0" i="0" u="none" strike="noStrike" cap="none">
                <a:solidFill>
                  <a:schemeClr val="accent2"/>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2"/>
              </a:buClr>
              <a:buSzPts val="3600"/>
              <a:buFont typeface="Poppins SemiBold"/>
              <a:buNone/>
              <a:defRPr sz="3600" b="0" i="0" u="none" strike="noStrike" cap="none">
                <a:solidFill>
                  <a:schemeClr val="accent2"/>
                </a:solidFill>
                <a:latin typeface="Poppins SemiBold"/>
                <a:ea typeface="Poppins SemiBold"/>
                <a:cs typeface="Poppins SemiBold"/>
                <a:sym typeface="Poppins SemiBold"/>
              </a:defRPr>
            </a:lvl9pPr>
          </a:lstStyle>
          <a:p>
            <a:pPr algn="just">
              <a:buSzPts val="1100"/>
              <a:buFont typeface="Arial"/>
              <a:buNone/>
            </a:pPr>
            <a:r>
              <a:rPr lang="fr-FR" sz="1800" dirty="0">
                <a:solidFill>
                  <a:srgbClr val="374151"/>
                </a:solidFill>
                <a:effectLst/>
                <a:latin typeface="Segoe UI" panose="020B0502040204020203" pitchFamily="34" charset="0"/>
                <a:ea typeface="Calibri" panose="020F0502020204030204" pitchFamily="34" charset="0"/>
              </a:rPr>
              <a:t>L'Internet des Objets (IoT) est un réseau d'objets physiques qui sont connectés et échangent des informations via Internet. Ces objets peuvent être des appareils électroniques, des capteurs ou d'autres objets du quotidien</a:t>
            </a:r>
            <a:endParaRPr lang="fr-FR" dirty="0"/>
          </a:p>
        </p:txBody>
      </p:sp>
      <p:sp>
        <p:nvSpPr>
          <p:cNvPr id="5" name="Rectangle: Rounded Corners 4">
            <a:extLst>
              <a:ext uri="{FF2B5EF4-FFF2-40B4-BE49-F238E27FC236}">
                <a16:creationId xmlns:a16="http://schemas.microsoft.com/office/drawing/2014/main" id="{1CD3DE43-5A1D-720E-8D79-D4027A3FB5B0}"/>
              </a:ext>
            </a:extLst>
          </p:cNvPr>
          <p:cNvSpPr/>
          <p:nvPr/>
        </p:nvSpPr>
        <p:spPr>
          <a:xfrm>
            <a:off x="5178335" y="653423"/>
            <a:ext cx="3145714" cy="3561806"/>
          </a:xfrm>
          <a:prstGeom prst="round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TextBox 5">
            <a:extLst>
              <a:ext uri="{FF2B5EF4-FFF2-40B4-BE49-F238E27FC236}">
                <a16:creationId xmlns:a16="http://schemas.microsoft.com/office/drawing/2014/main" id="{5511F863-F1DC-DF71-2EB9-F739C8B7B451}"/>
              </a:ext>
            </a:extLst>
          </p:cNvPr>
          <p:cNvSpPr txBox="1"/>
          <p:nvPr/>
        </p:nvSpPr>
        <p:spPr>
          <a:xfrm>
            <a:off x="8850400" y="4835723"/>
            <a:ext cx="293600" cy="307777"/>
          </a:xfrm>
          <a:prstGeom prst="rect">
            <a:avLst/>
          </a:prstGeom>
          <a:noFill/>
        </p:spPr>
        <p:txBody>
          <a:bodyPr wrap="square" rtlCol="0">
            <a:spAutoFit/>
          </a:bodyPr>
          <a:lstStyle/>
          <a:p>
            <a:r>
              <a:rPr lang="fr-FR" dirty="0">
                <a:solidFill>
                  <a:schemeClr val="bg2">
                    <a:lumMod val="75000"/>
                  </a:schemeClr>
                </a:solidFill>
              </a:rPr>
              <a:t>8</a:t>
            </a:r>
          </a:p>
        </p:txBody>
      </p:sp>
    </p:spTree>
    <p:extLst>
      <p:ext uri="{BB962C8B-B14F-4D97-AF65-F5344CB8AC3E}">
        <p14:creationId xmlns:p14="http://schemas.microsoft.com/office/powerpoint/2010/main" val="26099692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300" name="Google Shape;300;p38"/>
          <p:cNvSpPr txBox="1">
            <a:spLocks noGrp="1"/>
          </p:cNvSpPr>
          <p:nvPr>
            <p:ph type="title"/>
          </p:nvPr>
        </p:nvSpPr>
        <p:spPr>
          <a:xfrm>
            <a:off x="713224" y="2221675"/>
            <a:ext cx="4856575" cy="6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Smart Home</a:t>
            </a:r>
            <a:endParaRPr dirty="0"/>
          </a:p>
        </p:txBody>
      </p:sp>
      <p:sp>
        <p:nvSpPr>
          <p:cNvPr id="301" name="Google Shape;301;p38"/>
          <p:cNvSpPr txBox="1">
            <a:spLocks noGrp="1"/>
          </p:cNvSpPr>
          <p:nvPr>
            <p:ph type="title" idx="2"/>
          </p:nvPr>
        </p:nvSpPr>
        <p:spPr>
          <a:xfrm>
            <a:off x="713224" y="982925"/>
            <a:ext cx="1405861" cy="8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303" name="Google Shape;303;p38"/>
          <p:cNvSpPr/>
          <p:nvPr/>
        </p:nvSpPr>
        <p:spPr>
          <a:xfrm>
            <a:off x="5992700" y="3858000"/>
            <a:ext cx="637500" cy="6375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7745700" y="-741600"/>
            <a:ext cx="2162700" cy="2162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8"/>
          <p:cNvCxnSpPr/>
          <p:nvPr/>
        </p:nvCxnSpPr>
        <p:spPr>
          <a:xfrm>
            <a:off x="713225" y="2070425"/>
            <a:ext cx="1126200" cy="0"/>
          </a:xfrm>
          <a:prstGeom prst="straightConnector1">
            <a:avLst/>
          </a:prstGeom>
          <a:noFill/>
          <a:ln w="9525" cap="flat" cmpd="sng">
            <a:solidFill>
              <a:schemeClr val="accent2"/>
            </a:solidFill>
            <a:prstDash val="solid"/>
            <a:round/>
            <a:headEnd type="none" w="med" len="med"/>
            <a:tailEnd type="none" w="med" len="med"/>
          </a:ln>
        </p:spPr>
      </p:cxnSp>
      <p:sp>
        <p:nvSpPr>
          <p:cNvPr id="306" name="Google Shape;306;p38"/>
          <p:cNvSpPr/>
          <p:nvPr/>
        </p:nvSpPr>
        <p:spPr>
          <a:xfrm>
            <a:off x="-1607075" y="3416900"/>
            <a:ext cx="2981400" cy="2981400"/>
          </a:xfrm>
          <a:prstGeom prst="ellipse">
            <a:avLst/>
          </a:prstGeom>
          <a:solidFill>
            <a:schemeClr val="dk1"/>
          </a:solidFill>
          <a:ln>
            <a:noFill/>
          </a:ln>
          <a:effectLst>
            <a:outerShdw blurRad="214313"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892050" y="4162250"/>
            <a:ext cx="1490700" cy="1490700"/>
          </a:xfrm>
          <a:prstGeom prst="ellipse">
            <a:avLst/>
          </a:pr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8A9EEF3B-6FB0-872B-DB68-EB618C0F5427}"/>
              </a:ext>
            </a:extLst>
          </p:cNvPr>
          <p:cNvSpPr txBox="1"/>
          <p:nvPr/>
        </p:nvSpPr>
        <p:spPr>
          <a:xfrm>
            <a:off x="8850400" y="4835723"/>
            <a:ext cx="293600" cy="307777"/>
          </a:xfrm>
          <a:prstGeom prst="rect">
            <a:avLst/>
          </a:prstGeom>
          <a:noFill/>
        </p:spPr>
        <p:txBody>
          <a:bodyPr wrap="square" rtlCol="0">
            <a:spAutoFit/>
          </a:bodyPr>
          <a:lstStyle/>
          <a:p>
            <a:r>
              <a:rPr lang="fr-FR" dirty="0">
                <a:solidFill>
                  <a:schemeClr val="bg2">
                    <a:lumMod val="75000"/>
                  </a:schemeClr>
                </a:solidFill>
              </a:rPr>
              <a:t>9</a:t>
            </a:r>
          </a:p>
        </p:txBody>
      </p:sp>
    </p:spTree>
    <p:extLst>
      <p:ext uri="{BB962C8B-B14F-4D97-AF65-F5344CB8AC3E}">
        <p14:creationId xmlns:p14="http://schemas.microsoft.com/office/powerpoint/2010/main" val="2626470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Computer Science &amp; Mathematics Major For College: Mathematics by Slidesgo">
  <a:themeElements>
    <a:clrScheme name="Simple Light">
      <a:dk1>
        <a:srgbClr val="FFFFFF"/>
      </a:dk1>
      <a:lt1>
        <a:srgbClr val="F3F3F3"/>
      </a:lt1>
      <a:dk2>
        <a:srgbClr val="666666"/>
      </a:dk2>
      <a:lt2>
        <a:srgbClr val="D149CE"/>
      </a:lt2>
      <a:accent1>
        <a:srgbClr val="43309F"/>
      </a:accent1>
      <a:accent2>
        <a:srgbClr val="000000"/>
      </a:accent2>
      <a:accent3>
        <a:srgbClr val="FFFFFF"/>
      </a:accent3>
      <a:accent4>
        <a:srgbClr val="FFFFFF"/>
      </a:accent4>
      <a:accent5>
        <a:srgbClr val="FFFFFF"/>
      </a:accent5>
      <a:accent6>
        <a:srgbClr val="FFFFFF"/>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618</TotalTime>
  <Words>137</Words>
  <Application>Microsoft Office PowerPoint</Application>
  <PresentationFormat>On-screen Show (16:9)</PresentationFormat>
  <Paragraphs>73</Paragraphs>
  <Slides>28</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Poppins SemiBold</vt:lpstr>
      <vt:lpstr>Poppins</vt:lpstr>
      <vt:lpstr>Bebas Neue</vt:lpstr>
      <vt:lpstr>Segoe UI</vt:lpstr>
      <vt:lpstr>Arial</vt:lpstr>
      <vt:lpstr>Computer Science &amp; Mathematics Major For College: Mathematics by Slidesgo</vt:lpstr>
      <vt:lpstr>Smart office</vt:lpstr>
      <vt:lpstr>Problématique</vt:lpstr>
      <vt:lpstr>Introduction</vt:lpstr>
      <vt:lpstr>Problématique</vt:lpstr>
      <vt:lpstr>PowerPoint Presentation</vt:lpstr>
      <vt:lpstr>PowerPoint Presentation</vt:lpstr>
      <vt:lpstr>PowerPoint Presentation</vt:lpstr>
      <vt:lpstr>IOT</vt:lpstr>
      <vt:lpstr>Smart Home</vt:lpstr>
      <vt:lpstr>PowerPoint Presentation</vt:lpstr>
      <vt:lpstr>Objectif</vt:lpstr>
      <vt:lpstr>PowerPoint Presentation</vt:lpstr>
      <vt:lpstr>Matériel</vt:lpstr>
      <vt:lpstr>PowerPoint Presentation</vt:lpstr>
      <vt:lpstr>Maquette</vt:lpstr>
      <vt:lpstr>PowerPoint Presentation</vt:lpstr>
      <vt:lpstr>Application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office</dc:title>
  <cp:lastModifiedBy>hajar bouyous</cp:lastModifiedBy>
  <cp:revision>2</cp:revision>
  <dcterms:modified xsi:type="dcterms:W3CDTF">2023-06-09T18:30:47Z</dcterms:modified>
</cp:coreProperties>
</file>